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33CC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數量</c:v>
          </c:tx>
          <c:spPr>
            <a:solidFill>
              <a:srgbClr val="FF99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F4E-447B-AE33-C6A38666D3EB}"/>
              </c:ext>
            </c:extLst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F4E-447B-AE33-C6A38666D3EB}"/>
              </c:ext>
            </c:extLst>
          </c:dPt>
          <c:dPt>
            <c:idx val="2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F4E-447B-AE33-C6A38666D3EB}"/>
              </c:ext>
            </c:extLst>
          </c:dPt>
          <c:dPt>
            <c:idx val="3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F4E-447B-AE33-C6A38666D3EB}"/>
              </c:ext>
            </c:extLst>
          </c:dPt>
          <c:cat>
            <c:strLit>
              <c:ptCount val="4"/>
              <c:pt idx="0">
                <c:v>1980</c:v>
              </c:pt>
              <c:pt idx="1">
                <c:v>1990</c:v>
              </c:pt>
              <c:pt idx="2">
                <c:v>2000</c:v>
              </c:pt>
              <c:pt idx="3">
                <c:v>2010</c:v>
              </c:pt>
            </c:strLit>
          </c:cat>
          <c:val>
            <c:numLit>
              <c:formatCode>General</c:formatCode>
              <c:ptCount val="4"/>
              <c:pt idx="0">
                <c:v>610</c:v>
              </c:pt>
              <c:pt idx="1">
                <c:v>435</c:v>
              </c:pt>
              <c:pt idx="2">
                <c:v>798</c:v>
              </c:pt>
              <c:pt idx="3">
                <c:v>2000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0699647"/>
        <c:axId val="1455498623"/>
      </c:barChart>
      <c:valAx>
        <c:axId val="1455498623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2200" b="0">
                <a:latin typeface="微軟正黑體"/>
              </a:defRPr>
            </a:pPr>
            <a:endParaRPr lang="zh-TW"/>
          </a:p>
        </c:txPr>
        <c:crossAx val="1250699647"/>
        <c:crossesAt val="1"/>
        <c:crossBetween val="between"/>
      </c:valAx>
      <c:catAx>
        <c:axId val="125069964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2200" b="0">
                <a:latin typeface="微軟正黑體"/>
                <a:ea typeface="" pitchFamily="32"/>
              </a:defRPr>
            </a:pPr>
            <a:endParaRPr lang="zh-TW"/>
          </a:p>
        </c:txPr>
        <c:crossAx val="1455498623"/>
        <c:crossesAt val="0"/>
        <c:auto val="1"/>
        <c:lblAlgn val="ctr"/>
        <c:lblOffset val="100"/>
        <c:noMultiLvlLbl val="0"/>
      </c:catAx>
      <c:spPr>
        <a:solidFill>
          <a:srgbClr val="FFFFCC"/>
        </a:solidFill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6EA41-5560-4D0A-A726-592E0D737F5B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ED4CCA4-9C54-4AFA-BDD4-CC0AD9F8826F}">
      <dgm:prSet phldrT="[文字]" custT="1"/>
      <dgm:spPr>
        <a:solidFill>
          <a:srgbClr val="FF3399"/>
        </a:solidFill>
      </dgm:spPr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稚鮭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4AA1AA-DFA3-40F9-82F9-EC95493D4B57}" type="parTrans" cxnId="{BE6A6594-B28C-47B6-80F3-BB51CE969785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CB2B2B-19AB-4AC8-B4FA-07B8E024A1CD}" type="sibTrans" cxnId="{BE6A6594-B28C-47B6-80F3-BB51CE969785}">
      <dgm:prSet custT="1"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6BE3FC-A42C-4BE8-ADAA-FCA3C2F45B41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成鮭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0974EB-75AC-4B56-9D26-BA5C81A5D251}" type="parTrans" cxnId="{1CA0E668-AA4C-4F5F-8EAD-6CB99C3907DF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BD1BC3-DB81-48E6-94FB-B0F6BFFEC05C}" type="sibTrans" cxnId="{1CA0E668-AA4C-4F5F-8EAD-6CB99C3907DF}">
      <dgm:prSet custT="1"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865459-220F-40DA-810B-B3C31EFB9D71}">
      <dgm:prSet phldrT="[文字]" custT="1"/>
      <dgm:spPr>
        <a:solidFill>
          <a:srgbClr val="00B0F0"/>
        </a:solidFill>
      </dgm:spPr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卵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3C7D6A-6B67-4088-B1BD-7A5504879B18}" type="parTrans" cxnId="{68B05B87-2E8D-4391-B413-733FE87100F3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AF5DBB-D3C8-4197-B294-052D2187E92C}" type="sibTrans" cxnId="{68B05B87-2E8D-4391-B413-733FE87100F3}">
      <dgm:prSet custT="1"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EA7F10-F628-4CD5-BF22-B9A28B5F108D}">
      <dgm:prSet phldrT="[文字]" custT="1"/>
      <dgm:spPr/>
      <dgm:t>
        <a:bodyPr/>
        <a:lstStyle/>
        <a:p>
          <a:r>
            <a:rPr lang="zh-TW" alt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發眼卵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ECE556-4A7F-4B0E-9082-02EC8D731E58}" type="parTrans" cxnId="{1CE2F4F8-DAA4-41D9-AE58-EE948AFF145B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0CBE36-2B2A-4639-9F3C-0D93B0E825AA}" type="sibTrans" cxnId="{1CE2F4F8-DAA4-41D9-AE58-EE948AFF145B}">
      <dgm:prSet custT="1"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1F4F65-0A45-4409-838A-5558E101972B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仔鮭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56108B-7124-4D3F-8C7E-EE1D16910281}" type="parTrans" cxnId="{BD61E658-5CB9-414C-8E28-45D12C6C6CEF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20937C-A7F4-494E-973C-A85AD3F8F2F7}" type="sibTrans" cxnId="{BD61E658-5CB9-414C-8E28-45D12C6C6CEF}">
      <dgm:prSet custT="1"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1E5DD8-D9F5-4E8F-9C81-D6EB1A794493}">
      <dgm:prSet custT="1"/>
      <dgm:spPr>
        <a:solidFill>
          <a:srgbClr val="FF33CC"/>
        </a:solidFill>
      </dgm:spPr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幼鮭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3E26D9-BDAD-46AF-A106-7B0701133A31}" type="parTrans" cxnId="{2162186A-7DF6-477C-BAF6-5FF727EAB8FA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E54671-9A3B-46A7-A5E7-4A131FC1FDDD}" type="sibTrans" cxnId="{2162186A-7DF6-477C-BAF6-5FF727EAB8FA}">
      <dgm:prSet custT="1"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9B5A34-6FA0-421B-ADFA-9E554FCF7D5E}" type="pres">
      <dgm:prSet presAssocID="{0136EA41-5560-4D0A-A726-592E0D737F5B}" presName="cycle" presStyleCnt="0">
        <dgm:presLayoutVars>
          <dgm:dir/>
          <dgm:resizeHandles val="exact"/>
        </dgm:presLayoutVars>
      </dgm:prSet>
      <dgm:spPr/>
    </dgm:pt>
    <dgm:pt modelId="{8A2F696D-777A-48BD-9690-414E985C6F1A}" type="pres">
      <dgm:prSet presAssocID="{3ED4CCA4-9C54-4AFA-BDD4-CC0AD9F8826F}" presName="node" presStyleLbl="node1" presStyleIdx="0" presStyleCnt="6">
        <dgm:presLayoutVars>
          <dgm:bulletEnabled val="1"/>
        </dgm:presLayoutVars>
      </dgm:prSet>
      <dgm:spPr/>
    </dgm:pt>
    <dgm:pt modelId="{06CCF40A-4F8B-48D9-B5AF-2840C1FAAD6A}" type="pres">
      <dgm:prSet presAssocID="{2DCB2B2B-19AB-4AC8-B4FA-07B8E024A1CD}" presName="sibTrans" presStyleLbl="sibTrans2D1" presStyleIdx="0" presStyleCnt="6"/>
      <dgm:spPr/>
    </dgm:pt>
    <dgm:pt modelId="{9D5EA0DF-7C52-446B-AC66-BF2D933BA3DF}" type="pres">
      <dgm:prSet presAssocID="{2DCB2B2B-19AB-4AC8-B4FA-07B8E024A1CD}" presName="connectorText" presStyleLbl="sibTrans2D1" presStyleIdx="0" presStyleCnt="6"/>
      <dgm:spPr/>
    </dgm:pt>
    <dgm:pt modelId="{F813239A-D733-4E2B-B5F7-4B9DD4320BB4}" type="pres">
      <dgm:prSet presAssocID="{421E5DD8-D9F5-4E8F-9C81-D6EB1A794493}" presName="node" presStyleLbl="node1" presStyleIdx="1" presStyleCnt="6">
        <dgm:presLayoutVars>
          <dgm:bulletEnabled val="1"/>
        </dgm:presLayoutVars>
      </dgm:prSet>
      <dgm:spPr/>
    </dgm:pt>
    <dgm:pt modelId="{5182963B-0E05-408F-9F14-02928326B309}" type="pres">
      <dgm:prSet presAssocID="{45E54671-9A3B-46A7-A5E7-4A131FC1FDDD}" presName="sibTrans" presStyleLbl="sibTrans2D1" presStyleIdx="1" presStyleCnt="6"/>
      <dgm:spPr/>
    </dgm:pt>
    <dgm:pt modelId="{800D034F-B3D3-4572-943A-A7E3FC92FABB}" type="pres">
      <dgm:prSet presAssocID="{45E54671-9A3B-46A7-A5E7-4A131FC1FDDD}" presName="connectorText" presStyleLbl="sibTrans2D1" presStyleIdx="1" presStyleCnt="6"/>
      <dgm:spPr/>
    </dgm:pt>
    <dgm:pt modelId="{DB45934D-AEDF-4349-84F4-2BAFCDE54C87}" type="pres">
      <dgm:prSet presAssocID="{396BE3FC-A42C-4BE8-ADAA-FCA3C2F45B41}" presName="node" presStyleLbl="node1" presStyleIdx="2" presStyleCnt="6">
        <dgm:presLayoutVars>
          <dgm:bulletEnabled val="1"/>
        </dgm:presLayoutVars>
      </dgm:prSet>
      <dgm:spPr/>
    </dgm:pt>
    <dgm:pt modelId="{E22DC13E-248B-443C-9498-DF6E5A37EB03}" type="pres">
      <dgm:prSet presAssocID="{1FBD1BC3-DB81-48E6-94FB-B0F6BFFEC05C}" presName="sibTrans" presStyleLbl="sibTrans2D1" presStyleIdx="2" presStyleCnt="6"/>
      <dgm:spPr/>
    </dgm:pt>
    <dgm:pt modelId="{56140495-1184-49FE-8F56-40349D10E645}" type="pres">
      <dgm:prSet presAssocID="{1FBD1BC3-DB81-48E6-94FB-B0F6BFFEC05C}" presName="connectorText" presStyleLbl="sibTrans2D1" presStyleIdx="2" presStyleCnt="6"/>
      <dgm:spPr/>
    </dgm:pt>
    <dgm:pt modelId="{F1A03B0F-0448-4EFC-AD15-AC17C079A2ED}" type="pres">
      <dgm:prSet presAssocID="{7B865459-220F-40DA-810B-B3C31EFB9D71}" presName="node" presStyleLbl="node1" presStyleIdx="3" presStyleCnt="6">
        <dgm:presLayoutVars>
          <dgm:bulletEnabled val="1"/>
        </dgm:presLayoutVars>
      </dgm:prSet>
      <dgm:spPr/>
    </dgm:pt>
    <dgm:pt modelId="{7A143619-1168-438A-821B-1E56C2E44111}" type="pres">
      <dgm:prSet presAssocID="{F3AF5DBB-D3C8-4197-B294-052D2187E92C}" presName="sibTrans" presStyleLbl="sibTrans2D1" presStyleIdx="3" presStyleCnt="6"/>
      <dgm:spPr/>
    </dgm:pt>
    <dgm:pt modelId="{9A6DFE94-BD91-4DD3-98C0-1E90BF87AD40}" type="pres">
      <dgm:prSet presAssocID="{F3AF5DBB-D3C8-4197-B294-052D2187E92C}" presName="connectorText" presStyleLbl="sibTrans2D1" presStyleIdx="3" presStyleCnt="6"/>
      <dgm:spPr/>
    </dgm:pt>
    <dgm:pt modelId="{3A2D4A03-7D47-4C19-A6FE-9A0D0AF511DF}" type="pres">
      <dgm:prSet presAssocID="{C3EA7F10-F628-4CD5-BF22-B9A28B5F108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5A5B54-0E91-4920-8904-AA72529990E8}" type="pres">
      <dgm:prSet presAssocID="{990CBE36-2B2A-4639-9F3C-0D93B0E825AA}" presName="sibTrans" presStyleLbl="sibTrans2D1" presStyleIdx="4" presStyleCnt="6"/>
      <dgm:spPr/>
    </dgm:pt>
    <dgm:pt modelId="{6518A696-A452-44B9-A835-430FB3AA3900}" type="pres">
      <dgm:prSet presAssocID="{990CBE36-2B2A-4639-9F3C-0D93B0E825AA}" presName="connectorText" presStyleLbl="sibTrans2D1" presStyleIdx="4" presStyleCnt="6"/>
      <dgm:spPr/>
    </dgm:pt>
    <dgm:pt modelId="{686D6BB9-6AF7-46E8-8ED5-521E3F0D4626}" type="pres">
      <dgm:prSet presAssocID="{F31F4F65-0A45-4409-838A-5558E101972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8D2813-4A53-48C7-9EE2-8DE6D3FE9526}" type="pres">
      <dgm:prSet presAssocID="{6720937C-A7F4-494E-973C-A85AD3F8F2F7}" presName="sibTrans" presStyleLbl="sibTrans2D1" presStyleIdx="5" presStyleCnt="6"/>
      <dgm:spPr/>
    </dgm:pt>
    <dgm:pt modelId="{71014051-EB56-4F43-8F4E-11FB6D4BFCAD}" type="pres">
      <dgm:prSet presAssocID="{6720937C-A7F4-494E-973C-A85AD3F8F2F7}" presName="connectorText" presStyleLbl="sibTrans2D1" presStyleIdx="5" presStyleCnt="6"/>
      <dgm:spPr/>
    </dgm:pt>
  </dgm:ptLst>
  <dgm:cxnLst>
    <dgm:cxn modelId="{C901ECC9-582F-4185-A0D3-BA61BEFE57DA}" type="presOf" srcId="{990CBE36-2B2A-4639-9F3C-0D93B0E825AA}" destId="{6518A696-A452-44B9-A835-430FB3AA3900}" srcOrd="1" destOrd="0" presId="urn:microsoft.com/office/officeart/2005/8/layout/cycle2"/>
    <dgm:cxn modelId="{BD61E658-5CB9-414C-8E28-45D12C6C6CEF}" srcId="{0136EA41-5560-4D0A-A726-592E0D737F5B}" destId="{F31F4F65-0A45-4409-838A-5558E101972B}" srcOrd="5" destOrd="0" parTransId="{FD56108B-7124-4D3F-8C7E-EE1D16910281}" sibTransId="{6720937C-A7F4-494E-973C-A85AD3F8F2F7}"/>
    <dgm:cxn modelId="{2162186A-7DF6-477C-BAF6-5FF727EAB8FA}" srcId="{0136EA41-5560-4D0A-A726-592E0D737F5B}" destId="{421E5DD8-D9F5-4E8F-9C81-D6EB1A794493}" srcOrd="1" destOrd="0" parTransId="{073E26D9-BDAD-46AF-A106-7B0701133A31}" sibTransId="{45E54671-9A3B-46A7-A5E7-4A131FC1FDDD}"/>
    <dgm:cxn modelId="{EC448733-39C4-49E9-BEFC-ED09408FEFFE}" type="presOf" srcId="{2DCB2B2B-19AB-4AC8-B4FA-07B8E024A1CD}" destId="{9D5EA0DF-7C52-446B-AC66-BF2D933BA3DF}" srcOrd="1" destOrd="0" presId="urn:microsoft.com/office/officeart/2005/8/layout/cycle2"/>
    <dgm:cxn modelId="{24324CC0-4A58-4F6E-8F5A-E4D059885988}" type="presOf" srcId="{6720937C-A7F4-494E-973C-A85AD3F8F2F7}" destId="{71014051-EB56-4F43-8F4E-11FB6D4BFCAD}" srcOrd="1" destOrd="0" presId="urn:microsoft.com/office/officeart/2005/8/layout/cycle2"/>
    <dgm:cxn modelId="{7D1DD6A5-88E6-472A-B689-21A9E39D636A}" type="presOf" srcId="{C3EA7F10-F628-4CD5-BF22-B9A28B5F108D}" destId="{3A2D4A03-7D47-4C19-A6FE-9A0D0AF511DF}" srcOrd="0" destOrd="0" presId="urn:microsoft.com/office/officeart/2005/8/layout/cycle2"/>
    <dgm:cxn modelId="{E31AD419-35AB-425B-AABF-AC7D7DE750CE}" type="presOf" srcId="{F31F4F65-0A45-4409-838A-5558E101972B}" destId="{686D6BB9-6AF7-46E8-8ED5-521E3F0D4626}" srcOrd="0" destOrd="0" presId="urn:microsoft.com/office/officeart/2005/8/layout/cycle2"/>
    <dgm:cxn modelId="{BCDD374C-8019-4C2B-80BE-4ADB4C697B89}" type="presOf" srcId="{3ED4CCA4-9C54-4AFA-BDD4-CC0AD9F8826F}" destId="{8A2F696D-777A-48BD-9690-414E985C6F1A}" srcOrd="0" destOrd="0" presId="urn:microsoft.com/office/officeart/2005/8/layout/cycle2"/>
    <dgm:cxn modelId="{1CA0E668-AA4C-4F5F-8EAD-6CB99C3907DF}" srcId="{0136EA41-5560-4D0A-A726-592E0D737F5B}" destId="{396BE3FC-A42C-4BE8-ADAA-FCA3C2F45B41}" srcOrd="2" destOrd="0" parTransId="{9C0974EB-75AC-4B56-9D26-BA5C81A5D251}" sibTransId="{1FBD1BC3-DB81-48E6-94FB-B0F6BFFEC05C}"/>
    <dgm:cxn modelId="{68B05B87-2E8D-4391-B413-733FE87100F3}" srcId="{0136EA41-5560-4D0A-A726-592E0D737F5B}" destId="{7B865459-220F-40DA-810B-B3C31EFB9D71}" srcOrd="3" destOrd="0" parTransId="{EF3C7D6A-6B67-4088-B1BD-7A5504879B18}" sibTransId="{F3AF5DBB-D3C8-4197-B294-052D2187E92C}"/>
    <dgm:cxn modelId="{334CAA74-E343-46D1-BAA7-6D2EAAFA21A7}" type="presOf" srcId="{0136EA41-5560-4D0A-A726-592E0D737F5B}" destId="{729B5A34-6FA0-421B-ADFA-9E554FCF7D5E}" srcOrd="0" destOrd="0" presId="urn:microsoft.com/office/officeart/2005/8/layout/cycle2"/>
    <dgm:cxn modelId="{12544F63-BCD0-4634-8840-EE25A7EB091B}" type="presOf" srcId="{1FBD1BC3-DB81-48E6-94FB-B0F6BFFEC05C}" destId="{56140495-1184-49FE-8F56-40349D10E645}" srcOrd="1" destOrd="0" presId="urn:microsoft.com/office/officeart/2005/8/layout/cycle2"/>
    <dgm:cxn modelId="{70C09910-1190-4B74-B4B0-6F38B04B0E23}" type="presOf" srcId="{421E5DD8-D9F5-4E8F-9C81-D6EB1A794493}" destId="{F813239A-D733-4E2B-B5F7-4B9DD4320BB4}" srcOrd="0" destOrd="0" presId="urn:microsoft.com/office/officeart/2005/8/layout/cycle2"/>
    <dgm:cxn modelId="{23A8C458-3F07-4CD0-8C16-623EDAF462AC}" type="presOf" srcId="{F3AF5DBB-D3C8-4197-B294-052D2187E92C}" destId="{7A143619-1168-438A-821B-1E56C2E44111}" srcOrd="0" destOrd="0" presId="urn:microsoft.com/office/officeart/2005/8/layout/cycle2"/>
    <dgm:cxn modelId="{1CE2F4F8-DAA4-41D9-AE58-EE948AFF145B}" srcId="{0136EA41-5560-4D0A-A726-592E0D737F5B}" destId="{C3EA7F10-F628-4CD5-BF22-B9A28B5F108D}" srcOrd="4" destOrd="0" parTransId="{63ECE556-4A7F-4B0E-9082-02EC8D731E58}" sibTransId="{990CBE36-2B2A-4639-9F3C-0D93B0E825AA}"/>
    <dgm:cxn modelId="{44AE55A5-D6EE-4DFC-A8CC-F6248B4D7A00}" type="presOf" srcId="{396BE3FC-A42C-4BE8-ADAA-FCA3C2F45B41}" destId="{DB45934D-AEDF-4349-84F4-2BAFCDE54C87}" srcOrd="0" destOrd="0" presId="urn:microsoft.com/office/officeart/2005/8/layout/cycle2"/>
    <dgm:cxn modelId="{2176E096-9267-464C-A19D-B198CE48B2D1}" type="presOf" srcId="{45E54671-9A3B-46A7-A5E7-4A131FC1FDDD}" destId="{800D034F-B3D3-4572-943A-A7E3FC92FABB}" srcOrd="1" destOrd="0" presId="urn:microsoft.com/office/officeart/2005/8/layout/cycle2"/>
    <dgm:cxn modelId="{17D3A1B4-D79B-44B4-B013-87AF796C9749}" type="presOf" srcId="{45E54671-9A3B-46A7-A5E7-4A131FC1FDDD}" destId="{5182963B-0E05-408F-9F14-02928326B309}" srcOrd="0" destOrd="0" presId="urn:microsoft.com/office/officeart/2005/8/layout/cycle2"/>
    <dgm:cxn modelId="{A819EE16-DF9D-4D3C-BF18-CCD257A7D951}" type="presOf" srcId="{990CBE36-2B2A-4639-9F3C-0D93B0E825AA}" destId="{0C5A5B54-0E91-4920-8904-AA72529990E8}" srcOrd="0" destOrd="0" presId="urn:microsoft.com/office/officeart/2005/8/layout/cycle2"/>
    <dgm:cxn modelId="{739FBB86-7E96-476B-85F3-6AE022691E2D}" type="presOf" srcId="{1FBD1BC3-DB81-48E6-94FB-B0F6BFFEC05C}" destId="{E22DC13E-248B-443C-9498-DF6E5A37EB03}" srcOrd="0" destOrd="0" presId="urn:microsoft.com/office/officeart/2005/8/layout/cycle2"/>
    <dgm:cxn modelId="{301DA901-081B-4937-AC12-6CA8C577C00F}" type="presOf" srcId="{F3AF5DBB-D3C8-4197-B294-052D2187E92C}" destId="{9A6DFE94-BD91-4DD3-98C0-1E90BF87AD40}" srcOrd="1" destOrd="0" presId="urn:microsoft.com/office/officeart/2005/8/layout/cycle2"/>
    <dgm:cxn modelId="{94485C53-A9D2-42A6-AAE7-96F9729A6BAA}" type="presOf" srcId="{6720937C-A7F4-494E-973C-A85AD3F8F2F7}" destId="{EF8D2813-4A53-48C7-9EE2-8DE6D3FE9526}" srcOrd="0" destOrd="0" presId="urn:microsoft.com/office/officeart/2005/8/layout/cycle2"/>
    <dgm:cxn modelId="{73501890-86D0-48C8-ACDF-67F7903BAB72}" type="presOf" srcId="{7B865459-220F-40DA-810B-B3C31EFB9D71}" destId="{F1A03B0F-0448-4EFC-AD15-AC17C079A2ED}" srcOrd="0" destOrd="0" presId="urn:microsoft.com/office/officeart/2005/8/layout/cycle2"/>
    <dgm:cxn modelId="{83CAD86E-2522-4F2D-9202-5D2AD725A067}" type="presOf" srcId="{2DCB2B2B-19AB-4AC8-B4FA-07B8E024A1CD}" destId="{06CCF40A-4F8B-48D9-B5AF-2840C1FAAD6A}" srcOrd="0" destOrd="0" presId="urn:microsoft.com/office/officeart/2005/8/layout/cycle2"/>
    <dgm:cxn modelId="{BE6A6594-B28C-47B6-80F3-BB51CE969785}" srcId="{0136EA41-5560-4D0A-A726-592E0D737F5B}" destId="{3ED4CCA4-9C54-4AFA-BDD4-CC0AD9F8826F}" srcOrd="0" destOrd="0" parTransId="{234AA1AA-DFA3-40F9-82F9-EC95493D4B57}" sibTransId="{2DCB2B2B-19AB-4AC8-B4FA-07B8E024A1CD}"/>
    <dgm:cxn modelId="{13A3E71E-F6E8-40AD-A313-926800398405}" type="presParOf" srcId="{729B5A34-6FA0-421B-ADFA-9E554FCF7D5E}" destId="{8A2F696D-777A-48BD-9690-414E985C6F1A}" srcOrd="0" destOrd="0" presId="urn:microsoft.com/office/officeart/2005/8/layout/cycle2"/>
    <dgm:cxn modelId="{D5AEF2E4-229C-4819-90A7-84575024C4EC}" type="presParOf" srcId="{729B5A34-6FA0-421B-ADFA-9E554FCF7D5E}" destId="{06CCF40A-4F8B-48D9-B5AF-2840C1FAAD6A}" srcOrd="1" destOrd="0" presId="urn:microsoft.com/office/officeart/2005/8/layout/cycle2"/>
    <dgm:cxn modelId="{3B2B6C53-FBD1-4045-BAEC-6B8A9C606658}" type="presParOf" srcId="{06CCF40A-4F8B-48D9-B5AF-2840C1FAAD6A}" destId="{9D5EA0DF-7C52-446B-AC66-BF2D933BA3DF}" srcOrd="0" destOrd="0" presId="urn:microsoft.com/office/officeart/2005/8/layout/cycle2"/>
    <dgm:cxn modelId="{EE60DE3A-56BB-4E8F-BED9-6D323776EF79}" type="presParOf" srcId="{729B5A34-6FA0-421B-ADFA-9E554FCF7D5E}" destId="{F813239A-D733-4E2B-B5F7-4B9DD4320BB4}" srcOrd="2" destOrd="0" presId="urn:microsoft.com/office/officeart/2005/8/layout/cycle2"/>
    <dgm:cxn modelId="{6AA81579-F75B-4C80-B924-BA6BB6E7D966}" type="presParOf" srcId="{729B5A34-6FA0-421B-ADFA-9E554FCF7D5E}" destId="{5182963B-0E05-408F-9F14-02928326B309}" srcOrd="3" destOrd="0" presId="urn:microsoft.com/office/officeart/2005/8/layout/cycle2"/>
    <dgm:cxn modelId="{4E56ED4B-8F80-4E77-B33E-72C748D828E9}" type="presParOf" srcId="{5182963B-0E05-408F-9F14-02928326B309}" destId="{800D034F-B3D3-4572-943A-A7E3FC92FABB}" srcOrd="0" destOrd="0" presId="urn:microsoft.com/office/officeart/2005/8/layout/cycle2"/>
    <dgm:cxn modelId="{20762266-8944-463F-BCD9-E7BBF0C62CC5}" type="presParOf" srcId="{729B5A34-6FA0-421B-ADFA-9E554FCF7D5E}" destId="{DB45934D-AEDF-4349-84F4-2BAFCDE54C87}" srcOrd="4" destOrd="0" presId="urn:microsoft.com/office/officeart/2005/8/layout/cycle2"/>
    <dgm:cxn modelId="{C589E26A-1A26-4EC8-AF92-96A40B994D52}" type="presParOf" srcId="{729B5A34-6FA0-421B-ADFA-9E554FCF7D5E}" destId="{E22DC13E-248B-443C-9498-DF6E5A37EB03}" srcOrd="5" destOrd="0" presId="urn:microsoft.com/office/officeart/2005/8/layout/cycle2"/>
    <dgm:cxn modelId="{14940801-8306-4ED5-A489-C733F75DCC3F}" type="presParOf" srcId="{E22DC13E-248B-443C-9498-DF6E5A37EB03}" destId="{56140495-1184-49FE-8F56-40349D10E645}" srcOrd="0" destOrd="0" presId="urn:microsoft.com/office/officeart/2005/8/layout/cycle2"/>
    <dgm:cxn modelId="{23D30A15-F567-478B-81BE-5322E70A0AD0}" type="presParOf" srcId="{729B5A34-6FA0-421B-ADFA-9E554FCF7D5E}" destId="{F1A03B0F-0448-4EFC-AD15-AC17C079A2ED}" srcOrd="6" destOrd="0" presId="urn:microsoft.com/office/officeart/2005/8/layout/cycle2"/>
    <dgm:cxn modelId="{3306E776-E265-4AC0-8AFF-375A1E38C5C3}" type="presParOf" srcId="{729B5A34-6FA0-421B-ADFA-9E554FCF7D5E}" destId="{7A143619-1168-438A-821B-1E56C2E44111}" srcOrd="7" destOrd="0" presId="urn:microsoft.com/office/officeart/2005/8/layout/cycle2"/>
    <dgm:cxn modelId="{D7582346-873A-4534-9202-8BCA2F3B6B32}" type="presParOf" srcId="{7A143619-1168-438A-821B-1E56C2E44111}" destId="{9A6DFE94-BD91-4DD3-98C0-1E90BF87AD40}" srcOrd="0" destOrd="0" presId="urn:microsoft.com/office/officeart/2005/8/layout/cycle2"/>
    <dgm:cxn modelId="{64C04FED-15BA-481D-9D96-0A89C1A864E7}" type="presParOf" srcId="{729B5A34-6FA0-421B-ADFA-9E554FCF7D5E}" destId="{3A2D4A03-7D47-4C19-A6FE-9A0D0AF511DF}" srcOrd="8" destOrd="0" presId="urn:microsoft.com/office/officeart/2005/8/layout/cycle2"/>
    <dgm:cxn modelId="{0AD7575C-B506-4CA7-A56E-61639A97C5C3}" type="presParOf" srcId="{729B5A34-6FA0-421B-ADFA-9E554FCF7D5E}" destId="{0C5A5B54-0E91-4920-8904-AA72529990E8}" srcOrd="9" destOrd="0" presId="urn:microsoft.com/office/officeart/2005/8/layout/cycle2"/>
    <dgm:cxn modelId="{746DB129-3AF2-4E01-B4BB-E324A1994FD2}" type="presParOf" srcId="{0C5A5B54-0E91-4920-8904-AA72529990E8}" destId="{6518A696-A452-44B9-A835-430FB3AA3900}" srcOrd="0" destOrd="0" presId="urn:microsoft.com/office/officeart/2005/8/layout/cycle2"/>
    <dgm:cxn modelId="{BFEBE5E6-A5CD-426B-BDF1-88337CB591B4}" type="presParOf" srcId="{729B5A34-6FA0-421B-ADFA-9E554FCF7D5E}" destId="{686D6BB9-6AF7-46E8-8ED5-521E3F0D4626}" srcOrd="10" destOrd="0" presId="urn:microsoft.com/office/officeart/2005/8/layout/cycle2"/>
    <dgm:cxn modelId="{43CED126-FBE8-49A5-BB7C-10FA068EAA5B}" type="presParOf" srcId="{729B5A34-6FA0-421B-ADFA-9E554FCF7D5E}" destId="{EF8D2813-4A53-48C7-9EE2-8DE6D3FE9526}" srcOrd="11" destOrd="0" presId="urn:microsoft.com/office/officeart/2005/8/layout/cycle2"/>
    <dgm:cxn modelId="{DF1AA59D-FE92-4351-B317-AE131FEC9D98}" type="presParOf" srcId="{EF8D2813-4A53-48C7-9EE2-8DE6D3FE9526}" destId="{71014051-EB56-4F43-8F4E-11FB6D4BF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F696D-777A-48BD-9690-414E985C6F1A}">
      <dsp:nvSpPr>
        <dsp:cNvPr id="0" name=""/>
        <dsp:cNvSpPr/>
      </dsp:nvSpPr>
      <dsp:spPr>
        <a:xfrm>
          <a:off x="3945024" y="2737"/>
          <a:ext cx="1293707" cy="1293707"/>
        </a:xfrm>
        <a:prstGeom prst="ellipse">
          <a:avLst/>
        </a:prstGeom>
        <a:solidFill>
          <a:srgbClr val="FF33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稚鮭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34483" y="192196"/>
        <a:ext cx="914789" cy="914789"/>
      </dsp:txXfrm>
    </dsp:sp>
    <dsp:sp modelId="{06CCF40A-4F8B-48D9-B5AF-2840C1FAAD6A}">
      <dsp:nvSpPr>
        <dsp:cNvPr id="0" name=""/>
        <dsp:cNvSpPr/>
      </dsp:nvSpPr>
      <dsp:spPr>
        <a:xfrm rot="1800000">
          <a:off x="5252760" y="912213"/>
          <a:ext cx="344243" cy="4366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59678" y="973720"/>
        <a:ext cx="240970" cy="261976"/>
      </dsp:txXfrm>
    </dsp:sp>
    <dsp:sp modelId="{F813239A-D733-4E2B-B5F7-4B9DD4320BB4}">
      <dsp:nvSpPr>
        <dsp:cNvPr id="0" name=""/>
        <dsp:cNvSpPr/>
      </dsp:nvSpPr>
      <dsp:spPr>
        <a:xfrm>
          <a:off x="5627906" y="974350"/>
          <a:ext cx="1293707" cy="1293707"/>
        </a:xfrm>
        <a:prstGeom prst="ellipse">
          <a:avLst/>
        </a:prstGeom>
        <a:solidFill>
          <a:srgbClr val="FF33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幼鮭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17365" y="1163809"/>
        <a:ext cx="914789" cy="914789"/>
      </dsp:txXfrm>
    </dsp:sp>
    <dsp:sp modelId="{5182963B-0E05-408F-9F14-02928326B309}">
      <dsp:nvSpPr>
        <dsp:cNvPr id="0" name=""/>
        <dsp:cNvSpPr/>
      </dsp:nvSpPr>
      <dsp:spPr>
        <a:xfrm rot="5400000">
          <a:off x="6102638" y="2364760"/>
          <a:ext cx="344243" cy="4366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54275" y="2400449"/>
        <a:ext cx="240970" cy="261976"/>
      </dsp:txXfrm>
    </dsp:sp>
    <dsp:sp modelId="{DB45934D-AEDF-4349-84F4-2BAFCDE54C87}">
      <dsp:nvSpPr>
        <dsp:cNvPr id="0" name=""/>
        <dsp:cNvSpPr/>
      </dsp:nvSpPr>
      <dsp:spPr>
        <a:xfrm>
          <a:off x="5627906" y="2917574"/>
          <a:ext cx="1293707" cy="12937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成鮭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17365" y="3107033"/>
        <a:ext cx="914789" cy="914789"/>
      </dsp:txXfrm>
    </dsp:sp>
    <dsp:sp modelId="{E22DC13E-248B-443C-9498-DF6E5A37EB03}">
      <dsp:nvSpPr>
        <dsp:cNvPr id="0" name=""/>
        <dsp:cNvSpPr/>
      </dsp:nvSpPr>
      <dsp:spPr>
        <a:xfrm rot="9000000">
          <a:off x="5269635" y="3827050"/>
          <a:ext cx="344243" cy="4366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5365990" y="3888557"/>
        <a:ext cx="240970" cy="261976"/>
      </dsp:txXfrm>
    </dsp:sp>
    <dsp:sp modelId="{F1A03B0F-0448-4EFC-AD15-AC17C079A2ED}">
      <dsp:nvSpPr>
        <dsp:cNvPr id="0" name=""/>
        <dsp:cNvSpPr/>
      </dsp:nvSpPr>
      <dsp:spPr>
        <a:xfrm>
          <a:off x="3945024" y="3889187"/>
          <a:ext cx="1293707" cy="1293707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卵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34483" y="4078646"/>
        <a:ext cx="914789" cy="914789"/>
      </dsp:txXfrm>
    </dsp:sp>
    <dsp:sp modelId="{7A143619-1168-438A-821B-1E56C2E44111}">
      <dsp:nvSpPr>
        <dsp:cNvPr id="0" name=""/>
        <dsp:cNvSpPr/>
      </dsp:nvSpPr>
      <dsp:spPr>
        <a:xfrm rot="12600000">
          <a:off x="3586753" y="3836793"/>
          <a:ext cx="344243" cy="4366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3683108" y="3949936"/>
        <a:ext cx="240970" cy="261976"/>
      </dsp:txXfrm>
    </dsp:sp>
    <dsp:sp modelId="{3A2D4A03-7D47-4C19-A6FE-9A0D0AF511DF}">
      <dsp:nvSpPr>
        <dsp:cNvPr id="0" name=""/>
        <dsp:cNvSpPr/>
      </dsp:nvSpPr>
      <dsp:spPr>
        <a:xfrm>
          <a:off x="2262142" y="2917574"/>
          <a:ext cx="1293707" cy="129370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發眼卵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51601" y="3107033"/>
        <a:ext cx="914789" cy="914789"/>
      </dsp:txXfrm>
    </dsp:sp>
    <dsp:sp modelId="{0C5A5B54-0E91-4920-8904-AA72529990E8}">
      <dsp:nvSpPr>
        <dsp:cNvPr id="0" name=""/>
        <dsp:cNvSpPr/>
      </dsp:nvSpPr>
      <dsp:spPr>
        <a:xfrm rot="16200000">
          <a:off x="2736874" y="2384246"/>
          <a:ext cx="344243" cy="4366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88511" y="2523208"/>
        <a:ext cx="240970" cy="261976"/>
      </dsp:txXfrm>
    </dsp:sp>
    <dsp:sp modelId="{686D6BB9-6AF7-46E8-8ED5-521E3F0D4626}">
      <dsp:nvSpPr>
        <dsp:cNvPr id="0" name=""/>
        <dsp:cNvSpPr/>
      </dsp:nvSpPr>
      <dsp:spPr>
        <a:xfrm>
          <a:off x="2262142" y="974350"/>
          <a:ext cx="1293707" cy="12937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仔鮭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51601" y="1163809"/>
        <a:ext cx="914789" cy="914789"/>
      </dsp:txXfrm>
    </dsp:sp>
    <dsp:sp modelId="{EF8D2813-4A53-48C7-9EE2-8DE6D3FE9526}">
      <dsp:nvSpPr>
        <dsp:cNvPr id="0" name=""/>
        <dsp:cNvSpPr/>
      </dsp:nvSpPr>
      <dsp:spPr>
        <a:xfrm rot="19800000">
          <a:off x="3569878" y="921956"/>
          <a:ext cx="344243" cy="4366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76796" y="1035099"/>
        <a:ext cx="240970" cy="261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微軟正黑體" pitchFamily="2"/>
              <a:cs typeface="Mangal" pitchFamily="2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微軟正黑體" pitchFamily="2"/>
              <a:cs typeface="Mangal" pitchFamily="2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微軟正黑體" pitchFamily="2"/>
              <a:cs typeface="Mangal" pitchFamily="2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6E0A02D-B83B-4FCA-8ECA-782F186CAAAE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微軟正黑體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915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altLang="zh-TW"/>
          </a:p>
        </p:txBody>
      </p:sp>
      <p:sp>
        <p:nvSpPr>
          <p:cNvPr id="4" name="頁首版面配置區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fld id="{83D09C09-340C-49BF-A378-EFA82C659A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US" altLang="zh-TW" sz="2000" b="0" i="0" u="none" strike="noStrike" kern="1200">
        <a:ln>
          <a:noFill/>
        </a:ln>
        <a:latin typeface="Arial" pitchFamily="18"/>
        <a:ea typeface="微軟正黑體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A4ACF9-5FC2-4E68-A9F1-5276431269D1}" type="slidenum">
              <a:t>1</a:t>
            </a:fld>
            <a:endParaRPr lang="en-US"/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01298E-727F-42C7-95F0-F3EAC6A8607C}" type="slidenum">
              <a:t>2</a:t>
            </a:fld>
            <a:endParaRPr lang="en-US"/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6030439-95B7-4979-A999-DC77E167F9F4}" type="slidenum">
              <a:t>3</a:t>
            </a:fld>
            <a:endParaRPr lang="en-US"/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2C8F0EB-CAE1-4590-98FB-D31A5F498E2E}" type="slidenum">
              <a:t>4</a:t>
            </a:fld>
            <a:endParaRPr lang="en-US"/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B012C6C-6F52-46FA-9FC1-712F2A0C74E6}" type="slidenum">
              <a:t>5</a:t>
            </a:fld>
            <a:endParaRPr lang="en-US"/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8B16DFA-8B3B-4E9E-9611-10A9AE469484}" type="slidenum">
              <a:t>6</a:t>
            </a:fld>
            <a:endParaRPr lang="en-US"/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91461B-2920-4E70-B531-135E45290B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2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77AF7B-6436-41A1-A65B-533D7B1E17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1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9F1044-5066-4E75-B78E-EB20216151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1D0B97-D239-48FF-88B4-C72889FCC9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6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C54392-82F0-4CAD-A0C4-5CD0217C56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0F09EC-01C3-4921-83BF-A15872A1A4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3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A9871A-E8CB-4945-A374-7115D6D872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1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42F07A-FD9B-4E4C-ADC2-E567F207BA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0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FE23F6-3D99-4558-8728-E2C03BDAE8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6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2CF331-8585-40D0-8BA3-864770F6BF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FF7C28-4BB8-4B92-A135-78129FBD68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7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503999" y="536103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altLang="zh-TW" dirty="0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fld id="{C3F40C85-828B-4900-9559-3E31A231143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altLang="zh-TW" sz="6000" b="1" i="0" u="none" strike="noStrike" kern="1200">
          <a:ln>
            <a:noFill/>
          </a:ln>
          <a:solidFill>
            <a:srgbClr val="FF0066"/>
          </a:solidFill>
          <a:effectLst/>
          <a:latin typeface="微軟正黑體" panose="020B0604030504040204" pitchFamily="34" charset="-120"/>
          <a:ea typeface="微軟正黑體" panose="020B0604030504040204" pitchFamily="34" charset="-120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altLang="zh-TW" sz="3200" b="0" i="0" u="none" strike="noStrike" kern="1200">
          <a:ln>
            <a:noFill/>
          </a:ln>
          <a:latin typeface="Arial" pitchFamily="18"/>
          <a:ea typeface="微軟正黑體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79840" y="3346892"/>
            <a:ext cx="6824160" cy="2666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3564835" y="6652276"/>
            <a:ext cx="3086607" cy="711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800" b="0" i="0" u="none" strike="noStrike" kern="1200" dirty="0">
                <a:ln>
                  <a:noFill/>
                </a:ln>
                <a:latin typeface="Arial" pitchFamily="18"/>
                <a:ea typeface="微軟正黑體" pitchFamily="2"/>
                <a:cs typeface="Mangal" pitchFamily="2"/>
              </a:rPr>
              <a:t>製作小組：第一組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03919" y="5625800"/>
            <a:ext cx="2864160" cy="11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4956" y="3478536"/>
            <a:ext cx="2340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2232000" y="572032"/>
            <a:ext cx="5903999" cy="2951999"/>
          </a:xfrm>
          <a:prstGeom prst="rect">
            <a:avLst/>
          </a:prstGeom>
        </p:spPr>
        <p:txBody>
          <a:bodyPr vert="horz" wrap="square" lIns="100080" tIns="56880" rIns="100080" bIns="56880" fromWordArt="1" anchor="ctr" anchorCtr="1" compatLnSpc="0">
            <a:prstTxWarp prst="textFadeRight">
              <a:avLst/>
            </a:prstTxWarp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400" b="0" i="0" u="none" strike="noStrike" kern="1200" baseline="0" dirty="0">
                <a:ln w="29160">
                  <a:solidFill>
                    <a:srgbClr val="FFFFFF"/>
                  </a:solidFill>
                  <a:prstDash val="solid"/>
                  <a:miter/>
                </a:ln>
                <a:solidFill>
                  <a:srgbClr val="FF3366"/>
                </a:solidFill>
                <a:effectLst>
                  <a:outerShdw dist="53966" dir="2700000" algn="tl">
                    <a:srgbClr val="808080"/>
                  </a:outerShdw>
                </a:effectLst>
                <a:latin typeface="華康海報體 Std W12" pitchFamily="82"/>
                <a:ea typeface="華康海報體 Std W12" pitchFamily="82"/>
                <a:cs typeface="Tahoma" pitchFamily="2"/>
              </a:rPr>
              <a:t>臺灣國寶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400" b="0" i="0" u="none" strike="noStrike" kern="1200" baseline="0" dirty="0">
                <a:ln w="29160">
                  <a:solidFill>
                    <a:srgbClr val="FFFFFF"/>
                  </a:solidFill>
                  <a:prstDash val="solid"/>
                  <a:miter/>
                </a:ln>
                <a:solidFill>
                  <a:srgbClr val="FF3366"/>
                </a:solidFill>
                <a:effectLst>
                  <a:outerShdw dist="53966" dir="2700000" algn="tl">
                    <a:srgbClr val="808080"/>
                  </a:outerShdw>
                </a:effectLst>
                <a:latin typeface="華康海報體 Std W12" pitchFamily="82"/>
                <a:ea typeface="華康海報體 Std W12" pitchFamily="82"/>
                <a:cs typeface="Tahoma" pitchFamily="2"/>
              </a:rPr>
              <a:t>櫻花鉤吻鮭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827999" y="2332382"/>
            <a:ext cx="8460000" cy="36576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微軟正黑體" pitchFamily="2"/>
              <a:cs typeface="Mangal" pitchFamily="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34746" y="2785783"/>
            <a:ext cx="764650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又稱臺灣鱒，為臺灣特有亞種淡水魚類。牠是冰河時期遺留下來的生物，也是臺灣唯一的寒帶魚類。政府於</a:t>
            </a:r>
            <a:r>
              <a:rPr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1984</a:t>
            </a:r>
            <a:r>
              <a:rPr lang="zh-TW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年公告將櫻花鉤吻鮭列為保育類動物，也將棲息地劃為野生動物保護區</a:t>
            </a:r>
            <a:r>
              <a:rPr lang="zh-TW" altLang="zh-TW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34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19279" y="728620"/>
            <a:ext cx="18774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97469"/>
              </p:ext>
            </p:extLst>
          </p:nvPr>
        </p:nvGraphicFramePr>
        <p:xfrm>
          <a:off x="719999" y="1964556"/>
          <a:ext cx="8639639" cy="503963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79080">
                  <a:extLst>
                    <a:ext uri="{9D8B030D-6E8A-4147-A177-3AD203B41FA5}">
                      <a16:colId xmlns:a16="http://schemas.microsoft.com/office/drawing/2014/main" val="3331764371"/>
                    </a:ext>
                  </a:extLst>
                </a:gridCol>
                <a:gridCol w="6460559">
                  <a:extLst>
                    <a:ext uri="{9D8B030D-6E8A-4147-A177-3AD203B41FA5}">
                      <a16:colId xmlns:a16="http://schemas.microsoft.com/office/drawing/2014/main" val="2680232638"/>
                    </a:ext>
                  </a:extLst>
                </a:gridCol>
              </a:tblGrid>
              <a:tr h="125963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600">
                          <a:latin typeface="微軟正黑體" pitchFamily="34"/>
                          <a:ea typeface="微軟正黑體" pitchFamily="34"/>
                        </a:defRPr>
                      </a:pPr>
                      <a:r>
                        <a:rPr lang="zh-TW" sz="2600" b="1" u="none" strike="noStrike" kern="12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形態特徵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600">
                          <a:latin typeface="微軟正黑體" pitchFamily="34"/>
                          <a:ea typeface="微軟正黑體" pitchFamily="34"/>
                        </a:defRPr>
                      </a:pPr>
                      <a:r>
                        <a:rPr lang="zh-TW" sz="2600" b="0" u="none" strike="noStrike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魚體側扁呈紡錘形，體側中央有8～12個黑褐色橢圓形橫斑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74561"/>
                  </a:ext>
                </a:extLst>
              </a:tr>
              <a:tr h="125963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600">
                          <a:latin typeface="微軟正黑體" pitchFamily="34"/>
                          <a:ea typeface="微軟正黑體" pitchFamily="34"/>
                        </a:defRPr>
                      </a:pPr>
                      <a:r>
                        <a:rPr lang="zh-TW" sz="2600" b="1" u="none" strike="noStrike" kern="12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生態習性</a:t>
                      </a:r>
                      <a:endParaRPr lang="zh-TW" sz="2600" b="1" i="0" u="none" strike="noStrike" kern="12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/>
                        <a:ea typeface="微軟正黑體" pitchFamily="34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600">
                          <a:latin typeface="微軟正黑體" pitchFamily="34"/>
                          <a:ea typeface="微軟正黑體" pitchFamily="34"/>
                        </a:defRPr>
                      </a:pPr>
                      <a:r>
                        <a:rPr lang="zh-TW" sz="2600" u="none" strike="noStrike" kern="1200" dirty="0">
                          <a:ln>
                            <a:noFill/>
                          </a:ln>
                        </a:rPr>
                        <a:t>生活於無污染水域。幼魚不易在急流中活動與覓食，以水棲昆蟲或落水的昆蟲為食</a:t>
                      </a:r>
                      <a:endParaRPr lang="zh-TW" sz="2600" b="0" i="0" u="none" strike="noStrike" kern="1200" dirty="0">
                        <a:ln>
                          <a:noFill/>
                        </a:ln>
                        <a:latin typeface="微軟正黑體" pitchFamily="34"/>
                        <a:ea typeface="微軟正黑體" pitchFamily="34"/>
                        <a:cs typeface="Mangal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721375"/>
                  </a:ext>
                </a:extLst>
              </a:tr>
              <a:tr h="125963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600">
                          <a:latin typeface="微軟正黑體" pitchFamily="34"/>
                          <a:ea typeface="微軟正黑體" pitchFamily="34"/>
                        </a:defRPr>
                      </a:pPr>
                      <a:r>
                        <a:rPr lang="zh-TW" sz="2600" b="1" u="none" strike="noStrike" kern="12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分布</a:t>
                      </a:r>
                      <a:endParaRPr lang="zh-TW" sz="2600" b="1" i="0" u="none" strike="noStrike" kern="12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/>
                        <a:ea typeface="微軟正黑體" pitchFamily="34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600">
                          <a:latin typeface="微軟正黑體" pitchFamily="34"/>
                          <a:ea typeface="微軟正黑體" pitchFamily="34"/>
                        </a:defRPr>
                      </a:pPr>
                      <a:r>
                        <a:rPr lang="zh-TW" sz="2600" u="none" strike="noStrike" kern="1200">
                          <a:ln>
                            <a:noFill/>
                          </a:ln>
                        </a:rPr>
                        <a:t>只分布於大甲溪上游海拔1500公尺以上的溪流，目前只在七家灣溪可以發現</a:t>
                      </a:r>
                      <a:endParaRPr lang="zh-TW" sz="2600" b="0" i="0" u="none" strike="noStrike" kern="1200">
                        <a:ln>
                          <a:noFill/>
                        </a:ln>
                        <a:latin typeface="微軟正黑體" pitchFamily="34"/>
                        <a:ea typeface="微軟正黑體" pitchFamily="34"/>
                        <a:cs typeface="Mangal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423392"/>
                  </a:ext>
                </a:extLst>
              </a:tr>
              <a:tr h="12607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600">
                          <a:latin typeface="微軟正黑體" pitchFamily="34"/>
                          <a:ea typeface="微軟正黑體" pitchFamily="34"/>
                        </a:defRPr>
                      </a:pPr>
                      <a:r>
                        <a:rPr lang="zh-TW" sz="2600" b="1" u="none" strike="noStrike" kern="120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瀕臨絕種原因</a:t>
                      </a:r>
                      <a:endParaRPr lang="zh-TW" sz="2600" b="1" i="0" u="none" strike="noStrike" kern="120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itchFamily="34"/>
                        <a:ea typeface="微軟正黑體" pitchFamily="34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600">
                          <a:latin typeface="微軟正黑體" pitchFamily="34"/>
                          <a:ea typeface="微軟正黑體" pitchFamily="34"/>
                        </a:defRPr>
                      </a:pPr>
                      <a:r>
                        <a:rPr lang="zh-TW" sz="2600" u="none" strike="noStrike" kern="1200" dirty="0">
                          <a:ln>
                            <a:noFill/>
                          </a:ln>
                        </a:rPr>
                        <a:t>棲息地遭破壞</a:t>
                      </a:r>
                      <a:endParaRPr lang="zh-TW" sz="2600" b="0" i="0" u="none" strike="noStrike" kern="1200" dirty="0">
                        <a:ln>
                          <a:noFill/>
                        </a:ln>
                        <a:latin typeface="微軟正黑體" pitchFamily="34"/>
                        <a:ea typeface="微軟正黑體" pitchFamily="34"/>
                        <a:cs typeface="Mangal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655086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696088" y="728620"/>
            <a:ext cx="27238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小檔案</a:t>
            </a:r>
            <a:endParaRPr lang="zh-TW" alt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資料庫圖表 20"/>
          <p:cNvGraphicFramePr/>
          <p:nvPr>
            <p:extLst>
              <p:ext uri="{D42A27DB-BD31-4B8C-83A1-F6EECF244321}">
                <p14:modId xmlns:p14="http://schemas.microsoft.com/office/powerpoint/2010/main" val="2232267288"/>
              </p:ext>
            </p:extLst>
          </p:nvPr>
        </p:nvGraphicFramePr>
        <p:xfrm>
          <a:off x="303110" y="1891029"/>
          <a:ext cx="9183757" cy="518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576398" y="3876632"/>
            <a:ext cx="2531165" cy="98902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矩形 21"/>
          <p:cNvSpPr/>
          <p:nvPr/>
        </p:nvSpPr>
        <p:spPr>
          <a:xfrm>
            <a:off x="2849703" y="728620"/>
            <a:ext cx="44165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成長流程圖</a:t>
            </a:r>
            <a:endParaRPr lang="zh-TW" alt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62040" y="563760"/>
            <a:ext cx="6177960" cy="64562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手繪多邊形 3"/>
          <p:cNvSpPr/>
          <p:nvPr/>
        </p:nvSpPr>
        <p:spPr>
          <a:xfrm>
            <a:off x="432000" y="2261880"/>
            <a:ext cx="3060000" cy="30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6000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微軟正黑體" pitchFamily="2"/>
              <a:cs typeface="Mangal" pitchFamily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5110" y="1153884"/>
            <a:ext cx="27238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分佈圖</a:t>
            </a:r>
            <a:endParaRPr lang="zh-TW" alt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/>
          <p:nvPr/>
        </p:nvGraphicFramePr>
        <p:xfrm>
          <a:off x="715680" y="1897200"/>
          <a:ext cx="8459640" cy="49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矩形 7"/>
          <p:cNvSpPr/>
          <p:nvPr/>
        </p:nvSpPr>
        <p:spPr>
          <a:xfrm>
            <a:off x="2426511" y="728620"/>
            <a:ext cx="52629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歷年數量統計</a:t>
            </a:r>
            <a:endParaRPr lang="zh-TW" alt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預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164</Words>
  <Application>Microsoft Office PowerPoint</Application>
  <PresentationFormat>寬螢幕</PresentationFormat>
  <Paragraphs>29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Mangal</vt:lpstr>
      <vt:lpstr>華康海報體 Std W12</vt:lpstr>
      <vt:lpstr>微軟正黑體</vt:lpstr>
      <vt:lpstr>新細明體</vt:lpstr>
      <vt:lpstr>Arial</vt:lpstr>
      <vt:lpstr>Calibri</vt:lpstr>
      <vt:lpstr>Tahoma</vt:lpstr>
      <vt:lpstr>Times New Roman</vt:lpstr>
      <vt:lpstr>預設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rock</dc:creator>
  <cp:lastModifiedBy>win8 rock</cp:lastModifiedBy>
  <cp:revision>14</cp:revision>
  <dcterms:created xsi:type="dcterms:W3CDTF">2014-01-22T22:30:15Z</dcterms:created>
  <dcterms:modified xsi:type="dcterms:W3CDTF">2017-12-12T08:36:07Z</dcterms:modified>
</cp:coreProperties>
</file>