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4" d="100"/>
          <a:sy n="64" d="100"/>
        </p:scale>
        <p:origin x="61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1869</TotalTime>
  <Words>164</Words>
  <Application>Microsoft Office PowerPoint</Application>
  <PresentationFormat>如螢幕大小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華康海報體 Std W12</vt:lpstr>
      <vt:lpstr>微軟正黑體</vt:lpstr>
      <vt:lpstr>新細明體</vt:lpstr>
      <vt:lpstr>Arial</vt:lpstr>
      <vt:lpstr>Calibri</vt:lpstr>
      <vt:lpstr>Liberation Serif</vt:lpstr>
      <vt:lpstr>Lucida Sans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win8 rock</cp:lastModifiedBy>
  <cp:revision>19</cp:revision>
  <dcterms:created xsi:type="dcterms:W3CDTF">2017-12-09T08:36:57Z</dcterms:created>
  <dcterms:modified xsi:type="dcterms:W3CDTF">2017-12-10T15:46:38Z</dcterms:modified>
</cp:coreProperties>
</file>