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EE99"/>
    <a:srgbClr val="FFFF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37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88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58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12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608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610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587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99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86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43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51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3383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832413"/>
            <a:ext cx="4199828" cy="3567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790CF-6A78-451C-80A1-F4E57B939FCA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2B337-42C3-4BE6-90D3-6A0E8C3EE3F3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5" y="149158"/>
            <a:ext cx="936517" cy="899057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1193180" y="401443"/>
            <a:ext cx="1996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臺灣特有鳥類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9608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F0066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zh.wikipedia.org/wiki/&#21488;&#28771;&#34253;&#40306;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&#32173;&#22522;&#30334;&#31185;%20&#24093;&#38601;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</a:t>
            </a:r>
            <a:r>
              <a:rPr lang="zh-TW" altLang="en-US" dirty="0" smtClean="0"/>
              <a:t>灣藍鵲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又叫臺灣暗藍鵲，為臺灣特有種。嘴角紅色，頭至頸部、胸部皆為黑色，其餘大致為藍色。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28650" y="4707466"/>
            <a:ext cx="3262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維基百科 臺灣藍鵲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9" r="8225" b="14345"/>
          <a:stretch/>
        </p:blipFill>
        <p:spPr>
          <a:xfrm>
            <a:off x="5104614" y="2257778"/>
            <a:ext cx="3555563" cy="278835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49814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帝雉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臺灣特有的長尾雉屬鳥類。分布於臺灣的中高海拔山區，是臺灣的雉科鳥類中棲息於最高海拔者。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28650" y="4707466"/>
            <a:ext cx="3262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 action="ppaction://hlinkfile"/>
              </a:rPr>
              <a:t>維基百科 帝雉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20"/>
          <a:stretch/>
        </p:blipFill>
        <p:spPr>
          <a:xfrm>
            <a:off x="5184178" y="2270685"/>
            <a:ext cx="3398906" cy="2817402"/>
          </a:xfrm>
          <a:prstGeom prst="plaque">
            <a:avLst/>
          </a:prstGeom>
        </p:spPr>
      </p:pic>
    </p:spTree>
    <p:extLst>
      <p:ext uri="{BB962C8B-B14F-4D97-AF65-F5344CB8AC3E}">
        <p14:creationId xmlns:p14="http://schemas.microsoft.com/office/powerpoint/2010/main" val="123910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84</Words>
  <Application>Microsoft Office PowerPoint</Application>
  <PresentationFormat>如螢幕大小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Office 佈景主題</vt:lpstr>
      <vt:lpstr>臺灣藍鵲</vt:lpstr>
      <vt:lpstr>帝雉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16</cp:revision>
  <dcterms:created xsi:type="dcterms:W3CDTF">2017-11-07T12:47:13Z</dcterms:created>
  <dcterms:modified xsi:type="dcterms:W3CDTF">2017-12-06T14:56:35Z</dcterms:modified>
</cp:coreProperties>
</file>