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95" autoAdjust="0"/>
    <p:restoredTop sz="94660"/>
  </p:normalViewPr>
  <p:slideViewPr>
    <p:cSldViewPr snapToGrid="0">
      <p:cViewPr varScale="1">
        <p:scale>
          <a:sx n="68" d="100"/>
          <a:sy n="68" d="100"/>
        </p:scale>
        <p:origin x="499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D82B7-EF57-4303-AF30-E36FE6290BB1}" type="datetimeFigureOut">
              <a:rPr lang="zh-TW" altLang="en-US" smtClean="0"/>
              <a:t>2017/12/6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85F1F-F2BB-4A2B-B973-13FF99D1A9B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390714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D82B7-EF57-4303-AF30-E36FE6290BB1}" type="datetimeFigureOut">
              <a:rPr lang="zh-TW" altLang="en-US" smtClean="0"/>
              <a:t>2017/12/6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85F1F-F2BB-4A2B-B973-13FF99D1A9B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693378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D82B7-EF57-4303-AF30-E36FE6290BB1}" type="datetimeFigureOut">
              <a:rPr lang="zh-TW" altLang="en-US" smtClean="0"/>
              <a:t>2017/12/6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85F1F-F2BB-4A2B-B973-13FF99D1A9B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975715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D82B7-EF57-4303-AF30-E36FE6290BB1}" type="datetimeFigureOut">
              <a:rPr lang="zh-TW" altLang="en-US" smtClean="0"/>
              <a:t>2017/12/6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85F1F-F2BB-4A2B-B973-13FF99D1A9B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196382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D82B7-EF57-4303-AF30-E36FE6290BB1}" type="datetimeFigureOut">
              <a:rPr lang="zh-TW" altLang="en-US" smtClean="0"/>
              <a:t>2017/12/6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85F1F-F2BB-4A2B-B973-13FF99D1A9B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143168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D82B7-EF57-4303-AF30-E36FE6290BB1}" type="datetimeFigureOut">
              <a:rPr lang="zh-TW" altLang="en-US" smtClean="0"/>
              <a:t>2017/12/6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85F1F-F2BB-4A2B-B973-13FF99D1A9B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160459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D82B7-EF57-4303-AF30-E36FE6290BB1}" type="datetimeFigureOut">
              <a:rPr lang="zh-TW" altLang="en-US" smtClean="0"/>
              <a:t>2017/12/6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85F1F-F2BB-4A2B-B973-13FF99D1A9B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953506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D82B7-EF57-4303-AF30-E36FE6290BB1}" type="datetimeFigureOut">
              <a:rPr lang="zh-TW" altLang="en-US" smtClean="0"/>
              <a:t>2017/12/6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85F1F-F2BB-4A2B-B973-13FF99D1A9B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479612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D82B7-EF57-4303-AF30-E36FE6290BB1}" type="datetimeFigureOut">
              <a:rPr lang="zh-TW" altLang="en-US" smtClean="0"/>
              <a:t>2017/12/6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85F1F-F2BB-4A2B-B973-13FF99D1A9B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987302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D82B7-EF57-4303-AF30-E36FE6290BB1}" type="datetimeFigureOut">
              <a:rPr lang="zh-TW" altLang="en-US" smtClean="0"/>
              <a:t>2017/12/6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85F1F-F2BB-4A2B-B973-13FF99D1A9B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028506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D82B7-EF57-4303-AF30-E36FE6290BB1}" type="datetimeFigureOut">
              <a:rPr lang="zh-TW" altLang="en-US" smtClean="0"/>
              <a:t>2017/12/6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85F1F-F2BB-4A2B-B973-13FF99D1A9B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807625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944990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2859824"/>
            <a:ext cx="4199828" cy="339601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 smtClean="0"/>
              <a:t>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8D82B7-EF57-4303-AF30-E36FE6290BB1}" type="datetimeFigureOut">
              <a:rPr lang="zh-TW" altLang="en-US" smtClean="0"/>
              <a:t>2017/12/6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C85F1F-F2BB-4A2B-B973-13FF99D1A9B9}" type="slidenum">
              <a:rPr lang="zh-TW" altLang="en-US" smtClean="0"/>
              <a:t>‹#›</a:t>
            </a:fld>
            <a:endParaRPr lang="zh-TW" altLang="en-US"/>
          </a:p>
        </p:txBody>
      </p:sp>
      <p:pic>
        <p:nvPicPr>
          <p:cNvPr id="7" name="圖片 6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035" y="149158"/>
            <a:ext cx="936517" cy="899057"/>
          </a:xfrm>
          <a:prstGeom prst="rect">
            <a:avLst/>
          </a:prstGeom>
        </p:spPr>
      </p:pic>
      <p:sp>
        <p:nvSpPr>
          <p:cNvPr id="8" name="文字方塊 7"/>
          <p:cNvSpPr txBox="1"/>
          <p:nvPr userDrawn="1"/>
        </p:nvSpPr>
        <p:spPr>
          <a:xfrm>
            <a:off x="1070519" y="401443"/>
            <a:ext cx="16155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18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臺灣特有鳥類</a:t>
            </a:r>
            <a:endParaRPr lang="zh-TW" altLang="en-US" sz="18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6187146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rgbClr val="FF0066"/>
          </a:solidFill>
          <a:latin typeface="微軟正黑體" panose="020B0604030504040204" pitchFamily="34" charset="-120"/>
          <a:ea typeface="微軟正黑體" panose="020B0604030504040204" pitchFamily="34" charset="-120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6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副標題 6"/>
          <p:cNvSpPr>
            <a:spLocks noGrp="1"/>
          </p:cNvSpPr>
          <p:nvPr>
            <p:ph type="subTitle" idx="1"/>
          </p:nvPr>
        </p:nvSpPr>
        <p:spPr>
          <a:xfrm>
            <a:off x="3601159" y="3951997"/>
            <a:ext cx="2077156" cy="540984"/>
          </a:xfrm>
        </p:spPr>
        <p:txBody>
          <a:bodyPr>
            <a:normAutofit/>
          </a:bodyPr>
          <a:lstStyle/>
          <a:p>
            <a:r>
              <a:rPr lang="zh-TW" altLang="en-US" sz="3200" dirty="0" smtClean="0"/>
              <a:t>專題介紹</a:t>
            </a:r>
            <a:endParaRPr lang="zh-TW" altLang="en-US" sz="3200" dirty="0"/>
          </a:p>
        </p:txBody>
      </p:sp>
      <p:sp>
        <p:nvSpPr>
          <p:cNvPr id="13" name="流程圖: 接點 12"/>
          <p:cNvSpPr/>
          <p:nvPr/>
        </p:nvSpPr>
        <p:spPr>
          <a:xfrm>
            <a:off x="507999" y="2415825"/>
            <a:ext cx="1196622" cy="1196622"/>
          </a:xfrm>
          <a:prstGeom prst="flowChartConnector">
            <a:avLst/>
          </a:prstGeom>
          <a:solidFill>
            <a:srgbClr val="FFCC66"/>
          </a:solidFill>
          <a:ln w="57150"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5400" b="1" dirty="0" smtClean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臺</a:t>
            </a:r>
            <a:endParaRPr lang="zh-TW" altLang="en-US" sz="5400" b="1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4" name="流程圖: 接點 13"/>
          <p:cNvSpPr/>
          <p:nvPr/>
        </p:nvSpPr>
        <p:spPr>
          <a:xfrm>
            <a:off x="1952977" y="2156181"/>
            <a:ext cx="1196622" cy="1196622"/>
          </a:xfrm>
          <a:prstGeom prst="flowChartConnector">
            <a:avLst/>
          </a:prstGeom>
          <a:solidFill>
            <a:srgbClr val="FFCC66"/>
          </a:solidFill>
          <a:ln w="57150"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5400" b="1" dirty="0" smtClean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灣</a:t>
            </a:r>
            <a:endParaRPr lang="zh-TW" altLang="en-US" sz="5400" b="1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5" name="流程圖: 接點 14"/>
          <p:cNvSpPr/>
          <p:nvPr/>
        </p:nvSpPr>
        <p:spPr>
          <a:xfrm>
            <a:off x="3296354" y="2528714"/>
            <a:ext cx="1196622" cy="1196622"/>
          </a:xfrm>
          <a:prstGeom prst="flowChartConnector">
            <a:avLst/>
          </a:prstGeom>
          <a:solidFill>
            <a:srgbClr val="FFCC66"/>
          </a:solidFill>
          <a:ln w="57150"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5400" b="1" dirty="0" smtClean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特</a:t>
            </a:r>
            <a:endParaRPr lang="zh-TW" altLang="en-US" sz="5400" b="1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6" name="流程圖: 接點 15"/>
          <p:cNvSpPr/>
          <p:nvPr/>
        </p:nvSpPr>
        <p:spPr>
          <a:xfrm>
            <a:off x="4707463" y="1930403"/>
            <a:ext cx="1196622" cy="1196622"/>
          </a:xfrm>
          <a:prstGeom prst="flowChartConnector">
            <a:avLst/>
          </a:prstGeom>
          <a:solidFill>
            <a:srgbClr val="FFCC66"/>
          </a:solidFill>
          <a:ln w="57150"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5400" b="1" dirty="0" smtClean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有</a:t>
            </a:r>
            <a:endParaRPr lang="zh-TW" altLang="en-US" sz="5400" b="1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7" name="流程圖: 接點 16"/>
          <p:cNvSpPr/>
          <p:nvPr/>
        </p:nvSpPr>
        <p:spPr>
          <a:xfrm>
            <a:off x="6039557" y="2789244"/>
            <a:ext cx="1196622" cy="1196622"/>
          </a:xfrm>
          <a:prstGeom prst="flowChartConnector">
            <a:avLst/>
          </a:prstGeom>
          <a:solidFill>
            <a:srgbClr val="FFCC66"/>
          </a:solidFill>
          <a:ln w="57150"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5400" b="1" dirty="0" smtClean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鳥</a:t>
            </a:r>
            <a:endParaRPr lang="zh-TW" altLang="en-US" sz="5400" b="1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8" name="流程圖: 接點 17"/>
          <p:cNvSpPr/>
          <p:nvPr/>
        </p:nvSpPr>
        <p:spPr>
          <a:xfrm>
            <a:off x="7450666" y="2292533"/>
            <a:ext cx="1196622" cy="1196622"/>
          </a:xfrm>
          <a:prstGeom prst="flowChartConnector">
            <a:avLst/>
          </a:prstGeom>
          <a:solidFill>
            <a:srgbClr val="FFCC66"/>
          </a:solidFill>
          <a:ln w="57150"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5400" b="1" dirty="0" smtClean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類</a:t>
            </a:r>
            <a:endParaRPr lang="zh-TW" altLang="en-US" sz="5400" b="1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5977014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1439257"/>
      </p:ext>
    </p:extLst>
  </p:cSld>
  <p:clrMapOvr>
    <a:masterClrMapping/>
  </p:clrMapOvr>
</p:sld>
</file>

<file path=ppt/theme/theme1.xml><?xml version="1.0" encoding="utf-8"?>
<a:theme xmlns:a="http://schemas.openxmlformats.org/drawingml/2006/main" name="佈景主題1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佈景主題1" id="{EA250476-D318-4EEC-B1B9-9BA91A9C0496}" vid="{9881F55D-856F-42C7-A7E6-30E59C5D837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</Template>
  <TotalTime>127</TotalTime>
  <Words>8</Words>
  <Application>Microsoft Office PowerPoint</Application>
  <PresentationFormat>如螢幕大小 (4:3)</PresentationFormat>
  <Paragraphs>7</Paragraphs>
  <Slides>2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2</vt:i4>
      </vt:variant>
    </vt:vector>
  </HeadingPairs>
  <TitlesOfParts>
    <vt:vector size="7" baseType="lpstr">
      <vt:lpstr>微軟正黑體</vt:lpstr>
      <vt:lpstr>新細明體</vt:lpstr>
      <vt:lpstr>Arial</vt:lpstr>
      <vt:lpstr>Calibri</vt:lpstr>
      <vt:lpstr>佈景主題1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win8 rock</dc:creator>
  <cp:lastModifiedBy>win8 rock</cp:lastModifiedBy>
  <cp:revision>10</cp:revision>
  <dcterms:created xsi:type="dcterms:W3CDTF">2017-12-06T06:26:34Z</dcterms:created>
  <dcterms:modified xsi:type="dcterms:W3CDTF">2017-12-06T08:34:23Z</dcterms:modified>
</cp:coreProperties>
</file>