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60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zh-TW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zh-TW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zh-TW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zh-TW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zh-TW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zh-TW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zh-TW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zh-TW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zh-TW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zh-TW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dt"/>
          </p:nvPr>
        </p:nvSpPr>
        <p:spPr>
          <a:xfrm>
            <a:off x="628560" y="6356520"/>
            <a:ext cx="205704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fld id="{47EEA7D2-B90C-4861-B5AB-63286C9718D8}" type="datetime">
              <a:rPr lang="en-US" sz="12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5/14/2018</a:t>
            </a:fld>
            <a:endParaRPr lang="en-US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ftr"/>
          </p:nvPr>
        </p:nvSpPr>
        <p:spPr>
          <a:xfrm>
            <a:off x="3029040" y="6356520"/>
            <a:ext cx="3085920" cy="364680"/>
          </a:xfrm>
          <a:prstGeom prst="rect">
            <a:avLst/>
          </a:prstGeom>
        </p:spPr>
        <p:txBody>
          <a:bodyPr anchor="ctr"/>
          <a:lstStyle/>
          <a:p>
            <a:endParaRPr lang="en-US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6458040" y="6356520"/>
            <a:ext cx="205704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49991F8D-CB6F-4093-A076-A66FE12F8B4F}" type="slidenum">
              <a:rPr lang="en-US" sz="12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‹#›</a:t>
            </a:fld>
            <a:endParaRPr lang="en-US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zh-TW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請按這裡編輯題名文字格式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zh-TW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zh-TW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zh-TW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zh-TW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zh-TW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zh-TW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zh-TW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第七個大綱層次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5" Type="http://schemas.openxmlformats.org/officeDocument/2006/relationships/slide" Target="slide4.xml"/><Relationship Id="rId4" Type="http://schemas.openxmlformats.org/officeDocument/2006/relationships/slide" Target="slide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5"/>
          <p:cNvPicPr/>
          <p:nvPr/>
        </p:nvPicPr>
        <p:blipFill>
          <a:blip r:embed="rId2"/>
          <a:stretch/>
        </p:blipFill>
        <p:spPr>
          <a:xfrm>
            <a:off x="5198760" y="1496520"/>
            <a:ext cx="2829240" cy="4222440"/>
          </a:xfrm>
          <a:prstGeom prst="rect">
            <a:avLst/>
          </a:prstGeom>
          <a:ln>
            <a:noFill/>
          </a:ln>
          <a:effectLst>
            <a:outerShdw>
              <a:srgbClr val="000000">
                <a:alpha val="70000"/>
              </a:srgbClr>
            </a:outerShdw>
          </a:effectLst>
        </p:spPr>
      </p:pic>
      <p:sp>
        <p:nvSpPr>
          <p:cNvPr id="42" name="TextShape 1"/>
          <p:cNvSpPr txBox="1"/>
          <p:nvPr/>
        </p:nvSpPr>
        <p:spPr>
          <a:xfrm>
            <a:off x="612000" y="1350360"/>
            <a:ext cx="4392000" cy="1169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6400" b="1" strike="noStrike" spc="-1">
                <a:solidFill>
                  <a:srgbClr val="FF0066"/>
                </a:solidFill>
                <a:uFill>
                  <a:solidFill>
                    <a:srgbClr val="FFFFFF"/>
                  </a:solidFill>
                </a:uFill>
                <a:latin typeface="微軟正黑體"/>
                <a:ea typeface="微軟正黑體"/>
              </a:rPr>
              <a:t>生活小智慧</a:t>
            </a:r>
            <a:endParaRPr lang="en-US" sz="6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3" name="CustomShape 2">
            <a:hlinkClick r:id="rId3" action="ppaction://hlinksldjump"/>
          </p:cNvPr>
          <p:cNvSpPr/>
          <p:nvPr/>
        </p:nvSpPr>
        <p:spPr>
          <a:xfrm>
            <a:off x="1332000" y="2664000"/>
            <a:ext cx="2664000" cy="576000"/>
          </a:xfrm>
          <a:custGeom>
            <a:avLst/>
            <a:gdLst/>
            <a:ahLst/>
            <a:cxnLst/>
            <a:rect l="0" t="0" r="r" b="b"/>
            <a:pathLst>
              <a:path w="7401" h="1601">
                <a:moveTo>
                  <a:pt x="266" y="0"/>
                </a:moveTo>
                <a:cubicBezTo>
                  <a:pt x="133" y="0"/>
                  <a:pt x="0" y="133"/>
                  <a:pt x="0" y="266"/>
                </a:cubicBezTo>
                <a:lnTo>
                  <a:pt x="0" y="1334"/>
                </a:lnTo>
                <a:cubicBezTo>
                  <a:pt x="0" y="1467"/>
                  <a:pt x="133" y="1600"/>
                  <a:pt x="266" y="1600"/>
                </a:cubicBezTo>
                <a:lnTo>
                  <a:pt x="7134" y="1600"/>
                </a:lnTo>
                <a:cubicBezTo>
                  <a:pt x="7267" y="1600"/>
                  <a:pt x="7400" y="1467"/>
                  <a:pt x="7400" y="1334"/>
                </a:cubicBezTo>
                <a:lnTo>
                  <a:pt x="7400" y="266"/>
                </a:lnTo>
                <a:cubicBezTo>
                  <a:pt x="7400" y="133"/>
                  <a:pt x="7267" y="0"/>
                  <a:pt x="7134" y="0"/>
                </a:cubicBezTo>
                <a:lnTo>
                  <a:pt x="266" y="0"/>
                </a:lnTo>
              </a:path>
            </a:pathLst>
          </a:custGeom>
          <a:solidFill>
            <a:srgbClr val="FFFF66"/>
          </a:solidFill>
          <a:ln w="29160">
            <a:solidFill>
              <a:srgbClr val="FFFFFF"/>
            </a:solidFill>
            <a:round/>
          </a:ln>
          <a:effectLst>
            <a:outerShdw dist="101823" dir="2700000">
              <a:srgbClr val="808080"/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104400" tIns="59400" rIns="104400" bIns="59400" anchor="ctr"/>
          <a:lstStyle/>
          <a:p>
            <a:pPr algn="ctr"/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原子筆還原法</a:t>
            </a:r>
          </a:p>
        </p:txBody>
      </p:sp>
      <p:sp>
        <p:nvSpPr>
          <p:cNvPr id="44" name="CustomShape 3">
            <a:hlinkClick r:id="rId4" action="ppaction://hlinksldjump"/>
          </p:cNvPr>
          <p:cNvSpPr/>
          <p:nvPr/>
        </p:nvSpPr>
        <p:spPr>
          <a:xfrm>
            <a:off x="1332000" y="3456000"/>
            <a:ext cx="2664000" cy="576000"/>
          </a:xfrm>
          <a:custGeom>
            <a:avLst/>
            <a:gdLst/>
            <a:ahLst/>
            <a:cxnLst/>
            <a:rect l="0" t="0" r="r" b="b"/>
            <a:pathLst>
              <a:path w="7401" h="1601">
                <a:moveTo>
                  <a:pt x="266" y="0"/>
                </a:moveTo>
                <a:cubicBezTo>
                  <a:pt x="133" y="0"/>
                  <a:pt x="0" y="133"/>
                  <a:pt x="0" y="266"/>
                </a:cubicBezTo>
                <a:lnTo>
                  <a:pt x="0" y="1334"/>
                </a:lnTo>
                <a:cubicBezTo>
                  <a:pt x="0" y="1467"/>
                  <a:pt x="133" y="1600"/>
                  <a:pt x="266" y="1600"/>
                </a:cubicBezTo>
                <a:lnTo>
                  <a:pt x="7134" y="1600"/>
                </a:lnTo>
                <a:cubicBezTo>
                  <a:pt x="7267" y="1600"/>
                  <a:pt x="7400" y="1467"/>
                  <a:pt x="7400" y="1334"/>
                </a:cubicBezTo>
                <a:lnTo>
                  <a:pt x="7400" y="266"/>
                </a:lnTo>
                <a:cubicBezTo>
                  <a:pt x="7400" y="133"/>
                  <a:pt x="7267" y="0"/>
                  <a:pt x="7134" y="0"/>
                </a:cubicBezTo>
                <a:lnTo>
                  <a:pt x="266" y="0"/>
                </a:lnTo>
              </a:path>
            </a:pathLst>
          </a:custGeom>
          <a:solidFill>
            <a:srgbClr val="FFFF66"/>
          </a:solidFill>
          <a:ln w="29160">
            <a:solidFill>
              <a:srgbClr val="FFFFFF"/>
            </a:solidFill>
            <a:round/>
          </a:ln>
          <a:effectLst>
            <a:outerShdw dist="101823" dir="2700000">
              <a:srgbClr val="808080"/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104400" tIns="59400" rIns="104400" bIns="59400" anchor="ctr"/>
          <a:lstStyle/>
          <a:p>
            <a:pPr algn="ctr"/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去除浴室霉斑</a:t>
            </a:r>
          </a:p>
        </p:txBody>
      </p:sp>
      <p:sp>
        <p:nvSpPr>
          <p:cNvPr id="45" name="CustomShape 4">
            <a:hlinkClick r:id="rId5" action="ppaction://hlinksldjump"/>
          </p:cNvPr>
          <p:cNvSpPr/>
          <p:nvPr/>
        </p:nvSpPr>
        <p:spPr>
          <a:xfrm>
            <a:off x="1332000" y="4248000"/>
            <a:ext cx="2664000" cy="576000"/>
          </a:xfrm>
          <a:custGeom>
            <a:avLst/>
            <a:gdLst/>
            <a:ahLst/>
            <a:cxnLst/>
            <a:rect l="0" t="0" r="r" b="b"/>
            <a:pathLst>
              <a:path w="7401" h="1601">
                <a:moveTo>
                  <a:pt x="266" y="0"/>
                </a:moveTo>
                <a:cubicBezTo>
                  <a:pt x="133" y="0"/>
                  <a:pt x="0" y="133"/>
                  <a:pt x="0" y="266"/>
                </a:cubicBezTo>
                <a:lnTo>
                  <a:pt x="0" y="1334"/>
                </a:lnTo>
                <a:cubicBezTo>
                  <a:pt x="0" y="1467"/>
                  <a:pt x="133" y="1600"/>
                  <a:pt x="266" y="1600"/>
                </a:cubicBezTo>
                <a:lnTo>
                  <a:pt x="7134" y="1600"/>
                </a:lnTo>
                <a:cubicBezTo>
                  <a:pt x="7267" y="1600"/>
                  <a:pt x="7400" y="1467"/>
                  <a:pt x="7400" y="1334"/>
                </a:cubicBezTo>
                <a:lnTo>
                  <a:pt x="7400" y="266"/>
                </a:lnTo>
                <a:cubicBezTo>
                  <a:pt x="7400" y="133"/>
                  <a:pt x="7267" y="0"/>
                  <a:pt x="7134" y="0"/>
                </a:cubicBezTo>
                <a:lnTo>
                  <a:pt x="266" y="0"/>
                </a:lnTo>
              </a:path>
            </a:pathLst>
          </a:custGeom>
          <a:solidFill>
            <a:srgbClr val="FFFF66"/>
          </a:solidFill>
          <a:ln w="29160">
            <a:solidFill>
              <a:srgbClr val="FFFFFF"/>
            </a:solidFill>
            <a:round/>
          </a:ln>
          <a:effectLst>
            <a:outerShdw dist="101823" dir="2700000">
              <a:srgbClr val="808080"/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104400" tIns="59400" rIns="104400" bIns="59400" anchor="ctr"/>
          <a:lstStyle/>
          <a:p>
            <a:pPr algn="ctr"/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預防鏡面霧氣</a:t>
            </a:r>
          </a:p>
        </p:txBody>
      </p:sp>
    </p:spTree>
  </p:cSld>
  <p:clrMapOvr>
    <a:masterClrMapping/>
  </p:clrMapOvr>
  <p:transition advClick="0">
    <p:pull dir="d"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CustomShape 1"/>
          <p:cNvSpPr/>
          <p:nvPr/>
        </p:nvSpPr>
        <p:spPr>
          <a:xfrm>
            <a:off x="1357920" y="1954080"/>
            <a:ext cx="6552000" cy="2040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軟正黑體"/>
                <a:ea typeface="微軟正黑體"/>
              </a:rPr>
              <a:t>放太久未使用的原子筆，容易斷墨寫不出來。這時可以把整支筆放在熱水中浸泡一會兒，就可恢復流利順暢囉！</a:t>
            </a:r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7" name="CustomShape 2">
            <a:hlinkClick r:id="rId2" action="ppaction://hlinksldjump"/>
          </p:cNvPr>
          <p:cNvSpPr/>
          <p:nvPr/>
        </p:nvSpPr>
        <p:spPr>
          <a:xfrm>
            <a:off x="3816000" y="4284000"/>
            <a:ext cx="1512000" cy="504000"/>
          </a:xfrm>
          <a:custGeom>
            <a:avLst/>
            <a:gdLst/>
            <a:ahLst/>
            <a:cxnLst/>
            <a:rect l="0" t="0" r="r" b="b"/>
            <a:pathLst>
              <a:path w="4202" h="1401">
                <a:moveTo>
                  <a:pt x="233" y="0"/>
                </a:moveTo>
                <a:cubicBezTo>
                  <a:pt x="116" y="0"/>
                  <a:pt x="0" y="116"/>
                  <a:pt x="0" y="233"/>
                </a:cubicBezTo>
                <a:lnTo>
                  <a:pt x="0" y="1167"/>
                </a:lnTo>
                <a:cubicBezTo>
                  <a:pt x="0" y="1283"/>
                  <a:pt x="116" y="1400"/>
                  <a:pt x="233" y="1400"/>
                </a:cubicBezTo>
                <a:lnTo>
                  <a:pt x="3967" y="1400"/>
                </a:lnTo>
                <a:cubicBezTo>
                  <a:pt x="4084" y="1400"/>
                  <a:pt x="4201" y="1283"/>
                  <a:pt x="4201" y="1167"/>
                </a:cubicBezTo>
                <a:lnTo>
                  <a:pt x="4201" y="233"/>
                </a:lnTo>
                <a:cubicBezTo>
                  <a:pt x="4201" y="116"/>
                  <a:pt x="4084" y="0"/>
                  <a:pt x="3967" y="0"/>
                </a:cubicBezTo>
                <a:lnTo>
                  <a:pt x="233" y="0"/>
                </a:lnTo>
              </a:path>
            </a:pathLst>
          </a:custGeom>
          <a:solidFill>
            <a:srgbClr val="FFCC00"/>
          </a:solidFill>
          <a:ln w="38160">
            <a:solidFill>
              <a:srgbClr val="FFFFFF"/>
            </a:solidFill>
            <a:round/>
          </a:ln>
          <a:effectLst>
            <a:outerShdw dist="53966" dir="2700000">
              <a:srgbClr val="808080"/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109080" tIns="64080" rIns="109080" bIns="64080" anchor="ctr"/>
          <a:lstStyle/>
          <a:p>
            <a:pPr algn="ctr"/>
            <a:r>
              <a:rPr lang="en-US" sz="3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回選單</a:t>
            </a:r>
          </a:p>
        </p:txBody>
      </p:sp>
    </p:spTree>
  </p:cSld>
  <p:clrMapOvr>
    <a:masterClrMapping/>
  </p:clrMapOvr>
  <p:transition advClick="0">
    <p:pull dir="d"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CustomShape 1"/>
          <p:cNvSpPr/>
          <p:nvPr/>
        </p:nvSpPr>
        <p:spPr>
          <a:xfrm>
            <a:off x="1357920" y="1954080"/>
            <a:ext cx="6552000" cy="1551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軟正黑體"/>
                <a:ea typeface="微軟正黑體"/>
              </a:rPr>
              <a:t>稀釋一般洗衣用的漂白劑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軟正黑體"/>
                <a:ea typeface="微軟正黑體"/>
              </a:rPr>
              <a:t>(與水比例約1:4~1:3)，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軟正黑體"/>
                <a:ea typeface="微軟正黑體"/>
              </a:rPr>
              <a:t>將它塗拭在磁磚的縫隙，即可輕易消除惱人的霉斑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軟正黑體"/>
                <a:ea typeface="微軟正黑體"/>
              </a:rPr>
              <a:t>。</a:t>
            </a:r>
            <a:endParaRPr lang="en-US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" name="CustomShape 2">
            <a:hlinkClick r:id="rId2" action="ppaction://hlinksldjump"/>
          </p:cNvPr>
          <p:cNvSpPr/>
          <p:nvPr/>
        </p:nvSpPr>
        <p:spPr>
          <a:xfrm>
            <a:off x="3816000" y="4284000"/>
            <a:ext cx="1512000" cy="504000"/>
          </a:xfrm>
          <a:custGeom>
            <a:avLst/>
            <a:gdLst/>
            <a:ahLst/>
            <a:cxnLst/>
            <a:rect l="0" t="0" r="r" b="b"/>
            <a:pathLst>
              <a:path w="4202" h="1401">
                <a:moveTo>
                  <a:pt x="233" y="0"/>
                </a:moveTo>
                <a:cubicBezTo>
                  <a:pt x="116" y="0"/>
                  <a:pt x="0" y="116"/>
                  <a:pt x="0" y="233"/>
                </a:cubicBezTo>
                <a:lnTo>
                  <a:pt x="0" y="1167"/>
                </a:lnTo>
                <a:cubicBezTo>
                  <a:pt x="0" y="1283"/>
                  <a:pt x="116" y="1400"/>
                  <a:pt x="233" y="1400"/>
                </a:cubicBezTo>
                <a:lnTo>
                  <a:pt x="3967" y="1400"/>
                </a:lnTo>
                <a:cubicBezTo>
                  <a:pt x="4084" y="1400"/>
                  <a:pt x="4201" y="1283"/>
                  <a:pt x="4201" y="1167"/>
                </a:cubicBezTo>
                <a:lnTo>
                  <a:pt x="4201" y="233"/>
                </a:lnTo>
                <a:cubicBezTo>
                  <a:pt x="4201" y="116"/>
                  <a:pt x="4084" y="0"/>
                  <a:pt x="3967" y="0"/>
                </a:cubicBezTo>
                <a:lnTo>
                  <a:pt x="233" y="0"/>
                </a:lnTo>
              </a:path>
            </a:pathLst>
          </a:custGeom>
          <a:solidFill>
            <a:srgbClr val="FFCC00"/>
          </a:solidFill>
          <a:ln w="38160">
            <a:solidFill>
              <a:srgbClr val="FFFFFF"/>
            </a:solidFill>
            <a:round/>
          </a:ln>
          <a:effectLst>
            <a:outerShdw dist="53966" dir="2700000">
              <a:srgbClr val="808080"/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109080" tIns="64080" rIns="109080" bIns="64080" anchor="ctr"/>
          <a:lstStyle/>
          <a:p>
            <a:pPr algn="ctr"/>
            <a:r>
              <a:rPr lang="en-US" sz="3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回選單</a:t>
            </a:r>
          </a:p>
        </p:txBody>
      </p:sp>
    </p:spTree>
  </p:cSld>
  <p:clrMapOvr>
    <a:masterClrMapping/>
  </p:clrMapOvr>
  <p:transition advClick="0">
    <p:pull dir="d"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CustomShape 1"/>
          <p:cNvSpPr/>
          <p:nvPr/>
        </p:nvSpPr>
        <p:spPr>
          <a:xfrm>
            <a:off x="1357919" y="1954080"/>
            <a:ext cx="6749017" cy="1552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軟正黑體"/>
                <a:ea typeface="微軟正黑體"/>
              </a:rPr>
              <a:t>洗熱水澡時，水蒸氣會使鏡面模糊。洗澡前用乾淨的布，沾點牙膏在鏡面上擦勻，就不容易蒙上霧氣囉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軟正黑體"/>
                <a:ea typeface="微軟正黑體"/>
              </a:rPr>
              <a:t>！</a:t>
            </a:r>
            <a:endParaRPr lang="en-US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" name="CustomShape 2">
            <a:hlinkClick r:id="rId2" action="ppaction://hlinksldjump"/>
          </p:cNvPr>
          <p:cNvSpPr/>
          <p:nvPr/>
        </p:nvSpPr>
        <p:spPr>
          <a:xfrm>
            <a:off x="3816000" y="4284000"/>
            <a:ext cx="1512000" cy="504000"/>
          </a:xfrm>
          <a:custGeom>
            <a:avLst/>
            <a:gdLst/>
            <a:ahLst/>
            <a:cxnLst/>
            <a:rect l="0" t="0" r="r" b="b"/>
            <a:pathLst>
              <a:path w="4202" h="1401">
                <a:moveTo>
                  <a:pt x="233" y="0"/>
                </a:moveTo>
                <a:cubicBezTo>
                  <a:pt x="116" y="0"/>
                  <a:pt x="0" y="116"/>
                  <a:pt x="0" y="233"/>
                </a:cubicBezTo>
                <a:lnTo>
                  <a:pt x="0" y="1167"/>
                </a:lnTo>
                <a:cubicBezTo>
                  <a:pt x="0" y="1283"/>
                  <a:pt x="116" y="1400"/>
                  <a:pt x="233" y="1400"/>
                </a:cubicBezTo>
                <a:lnTo>
                  <a:pt x="3967" y="1400"/>
                </a:lnTo>
                <a:cubicBezTo>
                  <a:pt x="4084" y="1400"/>
                  <a:pt x="4201" y="1283"/>
                  <a:pt x="4201" y="1167"/>
                </a:cubicBezTo>
                <a:lnTo>
                  <a:pt x="4201" y="233"/>
                </a:lnTo>
                <a:cubicBezTo>
                  <a:pt x="4201" y="116"/>
                  <a:pt x="4084" y="0"/>
                  <a:pt x="3967" y="0"/>
                </a:cubicBezTo>
                <a:lnTo>
                  <a:pt x="233" y="0"/>
                </a:lnTo>
              </a:path>
            </a:pathLst>
          </a:custGeom>
          <a:solidFill>
            <a:srgbClr val="FFCC00"/>
          </a:solidFill>
          <a:ln w="38160">
            <a:solidFill>
              <a:srgbClr val="FFFFFF"/>
            </a:solidFill>
            <a:round/>
          </a:ln>
          <a:effectLst>
            <a:outerShdw dist="53966" dir="2700000">
              <a:srgbClr val="808080"/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109080" tIns="64080" rIns="109080" bIns="64080" anchor="ctr"/>
          <a:lstStyle/>
          <a:p>
            <a:pPr algn="ctr"/>
            <a:r>
              <a:rPr lang="en-US" sz="3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回選單</a:t>
            </a:r>
          </a:p>
        </p:txBody>
      </p:sp>
    </p:spTree>
  </p:cSld>
  <p:clrMapOvr>
    <a:masterClrMapping/>
  </p:clrMapOvr>
  <p:transition advClick="0">
    <p:pull dir="d"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222</TotalTime>
  <Words>34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微軟正黑體</vt:lpstr>
      <vt:lpstr>Arial</vt:lpstr>
      <vt:lpstr>Calibri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win8 rock</dc:creator>
  <dc:description/>
  <cp:lastModifiedBy>User</cp:lastModifiedBy>
  <cp:revision>24</cp:revision>
  <dcterms:created xsi:type="dcterms:W3CDTF">2014-12-11T13:18:17Z</dcterms:created>
  <dcterms:modified xsi:type="dcterms:W3CDTF">2018-05-14T09:08:13Z</dcterms:modified>
  <dc:language>zh-TW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如螢幕大小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4</vt:i4>
  </property>
</Properties>
</file>