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184F5965-B99C-4A42-A678-4C595E034C6B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1584000" y="468000"/>
            <a:ext cx="658800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zh-TW" altLang="en-US" sz="6800" b="1" strike="noStrike" spc="-1" dirty="0" smtClean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視力保健小常識</a:t>
            </a:r>
            <a:endParaRPr lang="en-US" sz="6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2826000" y="1658160"/>
            <a:ext cx="4104000" cy="630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zh-TW" alt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保護靈魂之窗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3" name="圖片 42"/>
          <p:cNvPicPr/>
          <p:nvPr/>
        </p:nvPicPr>
        <p:blipFill>
          <a:blip r:embed="rId2"/>
          <a:stretch/>
        </p:blipFill>
        <p:spPr>
          <a:xfrm>
            <a:off x="3062880" y="2484000"/>
            <a:ext cx="3630600" cy="400068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圖片 43"/>
          <p:cNvPicPr/>
          <p:nvPr/>
        </p:nvPicPr>
        <p:blipFill>
          <a:blip r:embed="rId2"/>
          <a:stretch/>
        </p:blipFill>
        <p:spPr>
          <a:xfrm>
            <a:off x="1044000" y="688320"/>
            <a:ext cx="7999920" cy="4315680"/>
          </a:xfrm>
          <a:prstGeom prst="rect">
            <a:avLst/>
          </a:prstGeom>
          <a:ln>
            <a:noFill/>
          </a:ln>
        </p:spPr>
      </p:pic>
      <p:sp>
        <p:nvSpPr>
          <p:cNvPr id="45" name="TextShape 1"/>
          <p:cNvSpPr txBox="1"/>
          <p:nvPr/>
        </p:nvSpPr>
        <p:spPr>
          <a:xfrm>
            <a:off x="1443960" y="1733040"/>
            <a:ext cx="7200000" cy="966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zh-TW" altLang="en-US" sz="46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哪個是視力保健的好方法</a:t>
            </a:r>
            <a:r>
              <a:rPr lang="en-US" sz="46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 </a:t>
            </a:r>
            <a:r>
              <a:rPr lang="en-US" sz="4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?</a:t>
            </a:r>
            <a:endParaRPr lang="en-US" sz="4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5943960" y="1421280"/>
            <a:ext cx="2772720" cy="5093640"/>
          </a:xfrm>
          <a:prstGeom prst="rect">
            <a:avLst/>
          </a:prstGeom>
          <a:ln>
            <a:noFill/>
          </a:ln>
          <a:effectLst>
            <a:outerShdw dist="17819" dir="2700000">
              <a:srgbClr val="808080"/>
            </a:outerShdw>
          </a:effectLst>
        </p:spPr>
      </p:pic>
      <p:sp>
        <p:nvSpPr>
          <p:cNvPr id="3" name="二十四角星形 2"/>
          <p:cNvSpPr/>
          <p:nvPr/>
        </p:nvSpPr>
        <p:spPr>
          <a:xfrm>
            <a:off x="998815" y="1538364"/>
            <a:ext cx="4651513" cy="3551583"/>
          </a:xfrm>
          <a:prstGeom prst="star24">
            <a:avLst/>
          </a:prstGeom>
          <a:solidFill>
            <a:srgbClr val="FF9999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答錯囉！</a:t>
            </a:r>
            <a:endParaRPr lang="en-US" altLang="zh-TW" sz="4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圖片 48"/>
          <p:cNvPicPr/>
          <p:nvPr/>
        </p:nvPicPr>
        <p:blipFill>
          <a:blip r:embed="rId2"/>
          <a:stretch/>
        </p:blipFill>
        <p:spPr>
          <a:xfrm>
            <a:off x="1224000" y="1496880"/>
            <a:ext cx="2864520" cy="5127120"/>
          </a:xfrm>
          <a:prstGeom prst="rect">
            <a:avLst/>
          </a:prstGeom>
          <a:ln>
            <a:noFill/>
          </a:ln>
          <a:effectLst>
            <a:outerShdw dist="17819" dir="2700000">
              <a:srgbClr val="808080"/>
            </a:outerShdw>
          </a:effectLst>
        </p:spPr>
      </p:pic>
      <p:sp>
        <p:nvSpPr>
          <p:cNvPr id="5" name="圓角矩形圖說文字 4"/>
          <p:cNvSpPr/>
          <p:nvPr/>
        </p:nvSpPr>
        <p:spPr>
          <a:xfrm>
            <a:off x="4572000" y="1692000"/>
            <a:ext cx="4176000" cy="2160000"/>
          </a:xfrm>
          <a:prstGeom prst="wedgeRoundRectCallout">
            <a:avLst>
              <a:gd name="adj1" fmla="val -49076"/>
              <a:gd name="adj2" fmla="val 77225"/>
              <a:gd name="adj3" fmla="val 16667"/>
            </a:avLst>
          </a:prstGeom>
          <a:solidFill>
            <a:srgbClr val="FFCC00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答對了！</a:t>
            </a:r>
            <a:endParaRPr lang="en-US" altLang="zh-TW" sz="4400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很厲害喔！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2687</TotalTime>
  <Words>28</Words>
  <Application>Microsoft Office PowerPoint</Application>
  <PresentationFormat>自訂</PresentationFormat>
  <Paragraphs>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/>
  <dc:description/>
  <cp:lastModifiedBy>win8 rock</cp:lastModifiedBy>
  <cp:revision>77</cp:revision>
  <dcterms:created xsi:type="dcterms:W3CDTF">2017-07-31T12:01:28Z</dcterms:created>
  <dcterms:modified xsi:type="dcterms:W3CDTF">2017-12-06T06:19:49Z</dcterms:modified>
  <dc:language>zh-TW</dc:language>
</cp:coreProperties>
</file>