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61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0</Words>
  <Application>Microsoft Office PowerPoint</Application>
  <PresentationFormat>自訂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/>
  <dc:description/>
  <cp:lastModifiedBy>win8 rock</cp:lastModifiedBy>
  <cp:revision>21</cp:revision>
  <dcterms:created xsi:type="dcterms:W3CDTF">2017-09-25T22:47:10Z</dcterms:created>
  <dcterms:modified xsi:type="dcterms:W3CDTF">2017-12-13T07:31:40Z</dcterms:modified>
  <dc:language>zh-TW</dc:language>
</cp:coreProperties>
</file>