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7" r:id="rId2"/>
    <p:sldId id="260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3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6320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5714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5714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6320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926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92640" y="402120"/>
            <a:ext cx="8693640" cy="677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zh-TW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按一下以編輯母片標題樣式</a:t>
            </a:r>
            <a:endParaRPr lang="zh-TW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/>
          <a:lstStyle/>
          <a:p>
            <a:pPr marL="432000" indent="-3240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按一下以編輯母片文字樣式</a:t>
            </a:r>
          </a:p>
          <a:p>
            <a:pPr marL="864000" lvl="1" indent="-324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第二層</a:t>
            </a:r>
          </a:p>
          <a:p>
            <a:pPr marL="1296000" lvl="2" indent="-288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第三層</a:t>
            </a:r>
          </a:p>
          <a:p>
            <a:pPr marL="1728000" lvl="3" indent="-216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第四層</a:t>
            </a:r>
          </a:p>
          <a:p>
            <a:pPr marL="2160000" lvl="4" indent="-216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第五層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692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0A0B7922-DA17-4C16-9F16-4ECEDB07ED35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4/19/2018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338640" y="7007040"/>
            <a:ext cx="3401640" cy="40212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118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181A170-4355-4C9F-8ED6-B5F03199659F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41A2AF66-3652-4DBF-AD11-49BFED1F6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714" y="2755656"/>
            <a:ext cx="5536543" cy="4617943"/>
          </a:xfrm>
          <a:prstGeom prst="rect">
            <a:avLst/>
          </a:prstGeom>
        </p:spPr>
      </p:pic>
      <p:sp>
        <p:nvSpPr>
          <p:cNvPr id="4" name="CustomShape 1">
            <a:extLst>
              <a:ext uri="{FF2B5EF4-FFF2-40B4-BE49-F238E27FC236}">
                <a16:creationId xmlns:a16="http://schemas.microsoft.com/office/drawing/2014/main" id="{6DE600FC-A59D-4FF7-9A78-0AFF3E1F4FBF}"/>
              </a:ext>
            </a:extLst>
          </p:cNvPr>
          <p:cNvSpPr/>
          <p:nvPr/>
        </p:nvSpPr>
        <p:spPr>
          <a:xfrm>
            <a:off x="518126" y="457701"/>
            <a:ext cx="5234491" cy="2401246"/>
          </a:xfrm>
          <a:prstGeom prst="cloudCallout">
            <a:avLst>
              <a:gd name="adj1" fmla="val 33361"/>
              <a:gd name="adj2" fmla="val 78773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ts val="4200"/>
              </a:lnSpc>
            </a:pP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0">
        <p:fade/>
      </p:transition>
    </mc:Choice>
    <mc:Fallback xmlns="">
      <p:transition spd="med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圖片 3"/>
          <p:cNvPicPr/>
          <p:nvPr/>
        </p:nvPicPr>
        <p:blipFill>
          <a:blip r:embed="rId2"/>
          <a:stretch/>
        </p:blipFill>
        <p:spPr>
          <a:xfrm>
            <a:off x="4940609" y="2733515"/>
            <a:ext cx="3446280" cy="468216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83" name="圖片 4"/>
          <p:cNvPicPr/>
          <p:nvPr/>
        </p:nvPicPr>
        <p:blipFill>
          <a:blip r:embed="rId3"/>
          <a:stretch/>
        </p:blipFill>
        <p:spPr>
          <a:xfrm>
            <a:off x="-3158531" y="3593612"/>
            <a:ext cx="2592000" cy="372564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sp>
        <p:nvSpPr>
          <p:cNvPr id="84" name="CustomShape 1"/>
          <p:cNvSpPr/>
          <p:nvPr/>
        </p:nvSpPr>
        <p:spPr>
          <a:xfrm>
            <a:off x="576000" y="504000"/>
            <a:ext cx="3168000" cy="1656000"/>
          </a:xfrm>
          <a:prstGeom prst="cloudCallout">
            <a:avLst>
              <a:gd name="adj1" fmla="val 33361"/>
              <a:gd name="adj2" fmla="val 78773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200000"/>
              </a:lnSpc>
            </a:pP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4680000" y="144000"/>
            <a:ext cx="4896000" cy="2232000"/>
          </a:xfrm>
          <a:prstGeom prst="cloudCallout">
            <a:avLst>
              <a:gd name="adj1" fmla="val 9161"/>
              <a:gd name="adj2" fmla="val 79859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ts val="3800"/>
              </a:lnSpc>
            </a:pP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9013115"/>
      </p:ext>
    </p:extLst>
  </p:cSld>
  <p:clrMapOvr>
    <a:masterClrMapping/>
  </p:clrMapOvr>
  <p:transition advTm="3000">
    <p:push dir="u"/>
  </p:transition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0945E-6 4.43511E-6 L 0.50283 -0.0168 " pathEditMode="relative" rAng="0" ptsTypes="AA">
                                      <p:cBhvr>
                                        <p:cTn id="12" dur="2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34" y="-84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圖片 5"/>
          <p:cNvPicPr/>
          <p:nvPr/>
        </p:nvPicPr>
        <p:blipFill>
          <a:blip r:embed="rId2"/>
          <a:stretch/>
        </p:blipFill>
        <p:spPr>
          <a:xfrm>
            <a:off x="5391360" y="3096000"/>
            <a:ext cx="3752640" cy="376812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87" name="CustomShape 1"/>
          <p:cNvSpPr/>
          <p:nvPr/>
        </p:nvSpPr>
        <p:spPr>
          <a:xfrm>
            <a:off x="6408000" y="863280"/>
            <a:ext cx="3024000" cy="1501200"/>
          </a:xfrm>
          <a:prstGeom prst="wedgeEllipseCallout">
            <a:avLst>
              <a:gd name="adj1" fmla="val -4702"/>
              <a:gd name="adj2" fmla="val 84910"/>
            </a:avLst>
          </a:prstGeom>
          <a:solidFill>
            <a:srgbClr val="FFFFFF"/>
          </a:solidFill>
          <a:ln w="12600">
            <a:noFill/>
          </a:ln>
          <a:effectLst>
            <a:outerShdw dist="28080" dir="5400000">
              <a:srgbClr val="00000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8" name="圖片 8"/>
          <p:cNvPicPr/>
          <p:nvPr/>
        </p:nvPicPr>
        <p:blipFill>
          <a:blip r:embed="rId3"/>
          <a:stretch/>
        </p:blipFill>
        <p:spPr>
          <a:xfrm>
            <a:off x="-2232000" y="3816000"/>
            <a:ext cx="2106720" cy="307512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89" name="CustomShape 2"/>
          <p:cNvSpPr/>
          <p:nvPr/>
        </p:nvSpPr>
        <p:spPr>
          <a:xfrm>
            <a:off x="288000" y="936000"/>
            <a:ext cx="3168000" cy="1656000"/>
          </a:xfrm>
          <a:prstGeom prst="cloudCallout">
            <a:avLst>
              <a:gd name="adj1" fmla="val 33361"/>
              <a:gd name="adj2" fmla="val 78773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lnSpc>
                <a:spcPct val="150000"/>
              </a:lnSpc>
            </a:pP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3240000" y="1656000"/>
            <a:ext cx="3168000" cy="2088000"/>
          </a:xfrm>
          <a:prstGeom prst="cloudCallout">
            <a:avLst>
              <a:gd name="adj1" fmla="val -52453"/>
              <a:gd name="adj2" fmla="val 51875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1" name="圖片 10"/>
          <p:cNvPicPr/>
          <p:nvPr/>
        </p:nvPicPr>
        <p:blipFill>
          <a:blip r:embed="rId4"/>
          <a:stretch/>
        </p:blipFill>
        <p:spPr>
          <a:xfrm>
            <a:off x="4225320" y="1728000"/>
            <a:ext cx="1318680" cy="182196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5000">
        <p15:prstTrans prst="airplane"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0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freeze">
                            <p:stCondLst>
                              <p:cond delay="500"/>
                            </p:stCondLst>
                            <p:childTnLst>
                              <p:par>
                                <p:cTn id="11" presetID="5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748E-7 4.11172E-6 L 0.18598 4.11172E-6 C 0.26913 4.11172E-6 0.37228 0.00504 0.37228 0.00924 L 0.37228 0.0189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14" y="9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ntr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5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圖片 8"/>
          <p:cNvPicPr/>
          <p:nvPr/>
        </p:nvPicPr>
        <p:blipFill>
          <a:blip r:embed="rId2"/>
          <a:stretch/>
        </p:blipFill>
        <p:spPr>
          <a:xfrm>
            <a:off x="5674320" y="3138480"/>
            <a:ext cx="2893680" cy="383760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93" name="CustomShape 1"/>
          <p:cNvSpPr/>
          <p:nvPr/>
        </p:nvSpPr>
        <p:spPr>
          <a:xfrm>
            <a:off x="3240000" y="-144000"/>
            <a:ext cx="4680000" cy="2900880"/>
          </a:xfrm>
          <a:prstGeom prst="irregularSeal2">
            <a:avLst/>
          </a:prstGeom>
          <a:solidFill>
            <a:srgbClr val="FF0000"/>
          </a:solidFill>
          <a:ln w="12600">
            <a:noFill/>
          </a:ln>
          <a:effectLst>
            <a:outerShdw dist="114480" dir="5400000">
              <a:srgbClr val="00000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lnSpc>
                <a:spcPts val="4200"/>
              </a:lnSpc>
            </a:pPr>
            <a:endParaRPr lang="zh-TW" altLang="en-US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4" name="圖片 12"/>
          <p:cNvPicPr/>
          <p:nvPr/>
        </p:nvPicPr>
        <p:blipFill>
          <a:blip r:embed="rId3"/>
          <a:stretch/>
        </p:blipFill>
        <p:spPr>
          <a:xfrm>
            <a:off x="1944000" y="4104000"/>
            <a:ext cx="3296160" cy="298512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95" name="CustomShape 2"/>
          <p:cNvSpPr/>
          <p:nvPr/>
        </p:nvSpPr>
        <p:spPr>
          <a:xfrm>
            <a:off x="144000" y="1512000"/>
            <a:ext cx="3168000" cy="1656000"/>
          </a:xfrm>
          <a:prstGeom prst="cloudCallout">
            <a:avLst>
              <a:gd name="adj1" fmla="val 33361"/>
              <a:gd name="adj2" fmla="val 78773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7056000" y="1512000"/>
            <a:ext cx="2880000" cy="1656000"/>
          </a:xfrm>
          <a:prstGeom prst="cloudCallout">
            <a:avLst>
              <a:gd name="adj1" fmla="val -6282"/>
              <a:gd name="adj2" fmla="val 81814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3000">
        <p:dissolve/>
      </p:transition>
    </mc:Choice>
    <mc:Fallback xmlns="">
      <p:transition spd="slow" advTm="3000">
        <p:dissolve/>
      </p:transition>
    </mc:Fallback>
  </mc:AlternateContent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0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312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freeze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 fmla="width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width*sin(2.5*pi*$)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4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0</Words>
  <Application>Microsoft Office PowerPoint</Application>
  <PresentationFormat>自訂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微軟正黑體</vt:lpstr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蔡慧儀</dc:creator>
  <dc:description/>
  <cp:lastModifiedBy>User</cp:lastModifiedBy>
  <cp:revision>58</cp:revision>
  <dcterms:created xsi:type="dcterms:W3CDTF">2015-03-26T15:01:07Z</dcterms:created>
  <dcterms:modified xsi:type="dcterms:W3CDTF">2018-04-18T17:58:00Z</dcterms:modified>
  <dc:language>zh-TW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自訂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