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36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86936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92640" y="4518000"/>
            <a:ext cx="86936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4728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9264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632040" y="20124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571440" y="20124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571440" y="45180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632040" y="45180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92640" y="45180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92640" y="2012400"/>
            <a:ext cx="8693640" cy="4796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86936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92640" y="402120"/>
            <a:ext cx="8693640" cy="6773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9264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92640" y="2012400"/>
            <a:ext cx="8693640" cy="4796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514728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92640" y="4518000"/>
            <a:ext cx="86936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86936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92640" y="4518000"/>
            <a:ext cx="86936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514728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9264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632040" y="20124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571440" y="20124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571440" y="45180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632040" y="45180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92640" y="4518000"/>
            <a:ext cx="279900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86936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92640" y="402120"/>
            <a:ext cx="8693640" cy="6773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9264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4796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47280" y="45180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zh-TW" sz="19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47280" y="2012400"/>
            <a:ext cx="42422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92640" y="4518000"/>
            <a:ext cx="8693640" cy="2287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zh-TW" sz="3089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259640" y="1237320"/>
            <a:ext cx="7559640" cy="263160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100000"/>
              </a:lnSpc>
            </a:pPr>
            <a:r>
              <a:rPr lang="zh-TW" sz="6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按一下以編輯母片標題樣式</a:t>
            </a:r>
            <a:endParaRPr lang="zh-TW" sz="6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692640" y="7007040"/>
            <a:ext cx="2267640" cy="40212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9F4017CF-A69C-4CAF-AEDC-0F4074CDABA2}" type="datetime">
              <a:rPr lang="en-US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4/19/2018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338640" y="7007040"/>
            <a:ext cx="3401640" cy="40212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7118640" y="7007040"/>
            <a:ext cx="2267640" cy="40212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22470054-81F7-48AD-8FA9-F07913982A6B}" type="slidenum">
              <a:rPr lang="en-US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3640" y="176868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56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308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請按這裡編輯大綱文字格式。</a:t>
            </a:r>
          </a:p>
          <a:p>
            <a:pPr marL="864000" lvl="1" indent="-324000">
              <a:spcBef>
                <a:spcPts val="124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zh-TW" sz="221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第二個大綱層次</a:t>
            </a:r>
          </a:p>
          <a:p>
            <a:pPr marL="1296000" lvl="2" indent="-288000">
              <a:spcBef>
                <a:spcPts val="935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198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第三個大綱層次</a:t>
            </a:r>
          </a:p>
          <a:p>
            <a:pPr marL="1728000" lvl="3" indent="-216000">
              <a:spcBef>
                <a:spcPts val="62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zh-TW" sz="198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第四個大綱層次</a:t>
            </a:r>
          </a:p>
          <a:p>
            <a:pPr marL="2160000" lvl="4" indent="-216000">
              <a:spcBef>
                <a:spcPts val="31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221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第五個大綱層次</a:t>
            </a:r>
          </a:p>
          <a:p>
            <a:pPr marL="2592000" lvl="5" indent="-216000">
              <a:spcBef>
                <a:spcPts val="31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221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第六個大綱層次</a:t>
            </a:r>
          </a:p>
          <a:p>
            <a:pPr marL="3024000" lvl="6" indent="-216000">
              <a:spcBef>
                <a:spcPts val="312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221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第七個大綱層次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92640" y="402120"/>
            <a:ext cx="8693640" cy="14608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zh-TW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按一下以編輯母片標題樣式</a:t>
            </a:r>
            <a:endParaRPr lang="zh-TW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692640" y="2012400"/>
            <a:ext cx="8693640" cy="4796280"/>
          </a:xfrm>
          <a:prstGeom prst="rect">
            <a:avLst/>
          </a:prstGeom>
        </p:spPr>
        <p:txBody>
          <a:bodyPr/>
          <a:lstStyle/>
          <a:p>
            <a:pPr marL="432000" indent="-3240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按一下以編輯母片文字樣式</a:t>
            </a:r>
          </a:p>
          <a:p>
            <a:pPr marL="864000" lvl="1" indent="-3240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zh-TW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第二層</a:t>
            </a:r>
          </a:p>
          <a:p>
            <a:pPr marL="1296000" lvl="2" indent="-2880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第三層</a:t>
            </a:r>
          </a:p>
          <a:p>
            <a:pPr marL="1728000" lvl="3" indent="-2160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zh-TW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第四層</a:t>
            </a:r>
          </a:p>
          <a:p>
            <a:pPr marL="2160000" lvl="4" indent="-21600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zh-TW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第五層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692640" y="7007040"/>
            <a:ext cx="2267640" cy="40212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C2AAC203-25C1-468B-AFE9-04EFD955333C}" type="datetime">
              <a:rPr lang="en-US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4/19/2018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338640" y="7007040"/>
            <a:ext cx="3401640" cy="40212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7118640" y="7007040"/>
            <a:ext cx="2267640" cy="40212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44EFD4F-9811-44B9-9A44-A354AF58FF48}" type="slidenum">
              <a:rPr lang="en-US" sz="12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圖片 3"/>
          <p:cNvPicPr/>
          <p:nvPr/>
        </p:nvPicPr>
        <p:blipFill>
          <a:blip r:embed="rId2"/>
          <a:stretch/>
        </p:blipFill>
        <p:spPr>
          <a:xfrm>
            <a:off x="4231440" y="2016000"/>
            <a:ext cx="4829400" cy="5333040"/>
          </a:xfrm>
          <a:prstGeom prst="rect">
            <a:avLst/>
          </a:prstGeom>
          <a:ln>
            <a:noFill/>
          </a:ln>
          <a:effectLst>
            <a:outerShdw dist="36147" dir="2700000">
              <a:srgbClr val="808080"/>
            </a:outerShdw>
          </a:effectLst>
        </p:spPr>
      </p:pic>
      <p:sp>
        <p:nvSpPr>
          <p:cNvPr id="83" name="CustomShape 1"/>
          <p:cNvSpPr/>
          <p:nvPr/>
        </p:nvSpPr>
        <p:spPr>
          <a:xfrm>
            <a:off x="703440" y="657720"/>
            <a:ext cx="4552560" cy="3065760"/>
          </a:xfrm>
          <a:prstGeom prst="cloudCallout">
            <a:avLst>
              <a:gd name="adj1" fmla="val 53798"/>
              <a:gd name="adj2" fmla="val 33277"/>
            </a:avLst>
          </a:prstGeom>
          <a:solidFill>
            <a:srgbClr val="FFFFFF"/>
          </a:solidFill>
          <a:ln w="12600">
            <a:noFill/>
          </a:ln>
          <a:effectLst>
            <a:outerShdw dist="28080" dir="5400000">
              <a:srgbClr val="000000">
                <a:alpha val="3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3000">
        <p15:prstTrans prst="airplane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圖片 3"/>
          <p:cNvPicPr/>
          <p:nvPr/>
        </p:nvPicPr>
        <p:blipFill>
          <a:blip r:embed="rId2"/>
          <a:stretch/>
        </p:blipFill>
        <p:spPr>
          <a:xfrm>
            <a:off x="4336200" y="1728000"/>
            <a:ext cx="4794840" cy="5551560"/>
          </a:xfrm>
          <a:prstGeom prst="rect">
            <a:avLst/>
          </a:prstGeom>
          <a:ln>
            <a:noFill/>
          </a:ln>
          <a:effectLst>
            <a:outerShdw dist="36147" dir="2700000">
              <a:srgbClr val="808080"/>
            </a:outerShdw>
          </a:effectLst>
        </p:spPr>
      </p:pic>
      <p:pic>
        <p:nvPicPr>
          <p:cNvPr id="85" name="圖片 4"/>
          <p:cNvPicPr/>
          <p:nvPr/>
        </p:nvPicPr>
        <p:blipFill>
          <a:blip r:embed="rId3"/>
          <a:stretch/>
        </p:blipFill>
        <p:spPr>
          <a:xfrm>
            <a:off x="-3733920" y="3528000"/>
            <a:ext cx="3589920" cy="3681720"/>
          </a:xfrm>
          <a:prstGeom prst="rect">
            <a:avLst/>
          </a:prstGeom>
          <a:ln>
            <a:noFill/>
          </a:ln>
        </p:spPr>
      </p:pic>
      <p:sp>
        <p:nvSpPr>
          <p:cNvPr id="86" name="CustomShape 1"/>
          <p:cNvSpPr/>
          <p:nvPr/>
        </p:nvSpPr>
        <p:spPr>
          <a:xfrm>
            <a:off x="216000" y="72000"/>
            <a:ext cx="6192000" cy="3373560"/>
          </a:xfrm>
          <a:prstGeom prst="irregularSeal1">
            <a:avLst/>
          </a:prstGeom>
          <a:solidFill>
            <a:srgbClr val="FF0000"/>
          </a:solidFill>
          <a:ln w="12600">
            <a:noFill/>
          </a:ln>
          <a:effectLst>
            <a:outerShdw dist="114480" dir="5400000">
              <a:srgbClr val="00000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zh-TW" altLang="en-US" sz="36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>
        <p14:flash/>
      </p:transition>
    </mc:Choice>
    <mc:Fallback xmlns=""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 fill="freeze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6457E-6 4.20412E-6 L 0.42582 0.00399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91" y="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圖片 3"/>
          <p:cNvPicPr/>
          <p:nvPr/>
        </p:nvPicPr>
        <p:blipFill>
          <a:blip r:embed="rId2"/>
          <a:stretch/>
        </p:blipFill>
        <p:spPr>
          <a:xfrm>
            <a:off x="5164560" y="1944000"/>
            <a:ext cx="3440880" cy="5047920"/>
          </a:xfrm>
          <a:prstGeom prst="rect">
            <a:avLst/>
          </a:prstGeom>
          <a:ln>
            <a:noFill/>
          </a:ln>
          <a:effectLst>
            <a:outerShdw dist="36147" dir="2700000">
              <a:srgbClr val="808080"/>
            </a:outerShdw>
          </a:effectLst>
        </p:spPr>
      </p:pic>
      <p:pic>
        <p:nvPicPr>
          <p:cNvPr id="88" name="圖片 4"/>
          <p:cNvPicPr/>
          <p:nvPr/>
        </p:nvPicPr>
        <p:blipFill>
          <a:blip r:embed="rId3"/>
          <a:stretch/>
        </p:blipFill>
        <p:spPr>
          <a:xfrm>
            <a:off x="1475280" y="3312000"/>
            <a:ext cx="2529720" cy="3760200"/>
          </a:xfrm>
          <a:prstGeom prst="rect">
            <a:avLst/>
          </a:prstGeom>
          <a:ln>
            <a:noFill/>
          </a:ln>
          <a:effectLst>
            <a:outerShdw dist="36147" dir="2700000">
              <a:srgbClr val="808080"/>
            </a:outerShdw>
          </a:effectLst>
        </p:spPr>
      </p:pic>
      <p:sp>
        <p:nvSpPr>
          <p:cNvPr id="89" name="CustomShape 1"/>
          <p:cNvSpPr/>
          <p:nvPr/>
        </p:nvSpPr>
        <p:spPr>
          <a:xfrm>
            <a:off x="913320" y="153720"/>
            <a:ext cx="4846680" cy="2407680"/>
          </a:xfrm>
          <a:prstGeom prst="wedgeEllipseCallout">
            <a:avLst>
              <a:gd name="adj1" fmla="val 52276"/>
              <a:gd name="adj2" fmla="val 44770"/>
            </a:avLst>
          </a:prstGeom>
          <a:solidFill>
            <a:srgbClr val="FFFFFF"/>
          </a:solidFill>
          <a:ln w="12600">
            <a:noFill/>
          </a:ln>
          <a:effectLst>
            <a:outerShdw dist="28080" dir="5400000">
              <a:srgbClr val="000000">
                <a:alpha val="32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3000">
        <p14:doors dir="vert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圖片 3"/>
          <p:cNvPicPr/>
          <p:nvPr/>
        </p:nvPicPr>
        <p:blipFill>
          <a:blip r:embed="rId2"/>
          <a:stretch/>
        </p:blipFill>
        <p:spPr>
          <a:xfrm>
            <a:off x="4536000" y="2160000"/>
            <a:ext cx="3894480" cy="4947840"/>
          </a:xfrm>
          <a:prstGeom prst="rect">
            <a:avLst/>
          </a:prstGeom>
          <a:ln>
            <a:noFill/>
          </a:ln>
          <a:effectLst>
            <a:outerShdw dist="36147" dir="2700000">
              <a:srgbClr val="808080"/>
            </a:outerShdw>
          </a:effectLst>
        </p:spPr>
      </p:pic>
      <p:pic>
        <p:nvPicPr>
          <p:cNvPr id="91" name="圖片 4"/>
          <p:cNvPicPr/>
          <p:nvPr/>
        </p:nvPicPr>
        <p:blipFill>
          <a:blip r:embed="rId3"/>
          <a:stretch/>
        </p:blipFill>
        <p:spPr>
          <a:xfrm>
            <a:off x="288000" y="3543480"/>
            <a:ext cx="2952000" cy="3492720"/>
          </a:xfrm>
          <a:prstGeom prst="rect">
            <a:avLst/>
          </a:prstGeom>
          <a:ln>
            <a:noFill/>
          </a:ln>
          <a:effectLst>
            <a:outerShdw dist="36147" dir="2700000">
              <a:srgbClr val="808080"/>
            </a:outerShdw>
          </a:effectLst>
        </p:spPr>
      </p:pic>
      <p:sp>
        <p:nvSpPr>
          <p:cNvPr id="92" name="CustomShape 1"/>
          <p:cNvSpPr/>
          <p:nvPr/>
        </p:nvSpPr>
        <p:spPr>
          <a:xfrm>
            <a:off x="199440" y="97920"/>
            <a:ext cx="5272560" cy="3373560"/>
          </a:xfrm>
          <a:prstGeom prst="irregularSeal1">
            <a:avLst/>
          </a:prstGeom>
          <a:solidFill>
            <a:srgbClr val="FF0000"/>
          </a:solidFill>
          <a:ln w="12600">
            <a:noFill/>
          </a:ln>
          <a:effectLst>
            <a:outerShdw dist="114480" dir="5400000">
              <a:srgbClr val="00000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zh-TW" altLang="en-US" sz="32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3" name="CustomShape 2"/>
          <p:cNvSpPr/>
          <p:nvPr/>
        </p:nvSpPr>
        <p:spPr>
          <a:xfrm>
            <a:off x="6319777" y="451834"/>
            <a:ext cx="3328223" cy="1636165"/>
          </a:xfrm>
          <a:prstGeom prst="wedgeEllipseCallout">
            <a:avLst>
              <a:gd name="adj1" fmla="val -34898"/>
              <a:gd name="adj2" fmla="val 52810"/>
            </a:avLst>
          </a:prstGeom>
          <a:solidFill>
            <a:srgbClr val="FFFFFF"/>
          </a:solidFill>
          <a:ln>
            <a:solidFill>
              <a:srgbClr val="FFFFFF"/>
            </a:solidFill>
          </a:ln>
          <a:effectLst>
            <a:outerShdw dist="36147" dir="2700000">
              <a:srgbClr val="80808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Tm="5000">
        <p14:ripple/>
      </p:transition>
    </mc:Choice>
    <mc:Fallback>
      <p:transition spd="slow" advTm="5000">
        <p:fade/>
      </p:transition>
    </mc:Fallback>
  </mc:AlternateContent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 fill="freeze">
                      <p:stCondLst>
                        <p:cond delay="indefinite"/>
                      </p:stCondLst>
                      <p:childTnLst>
                        <p:par>
                          <p:cTn id="4" fill="freeze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36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9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25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9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25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9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25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9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25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49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" dur="1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1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1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36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7" dur="1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</TotalTime>
  <Words>0</Words>
  <Application>Microsoft Office PowerPoint</Application>
  <PresentationFormat>自訂</PresentationFormat>
  <Paragraphs>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微軟正黑體</vt:lpstr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蔡慧儀</dc:creator>
  <dc:description/>
  <cp:lastModifiedBy>User</cp:lastModifiedBy>
  <cp:revision>44</cp:revision>
  <dcterms:created xsi:type="dcterms:W3CDTF">2015-04-23T08:03:50Z</dcterms:created>
  <dcterms:modified xsi:type="dcterms:W3CDTF">2018-04-18T17:56:27Z</dcterms:modified>
  <dc:language>zh-TW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自訂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</vt:i4>
  </property>
</Properties>
</file>