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794933" y="2032000"/>
            <a:ext cx="58508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巡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巡檢容器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倒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倒掉積水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清潔容器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刷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刷除蟲</a:t>
            </a:r>
            <a:r>
              <a:rPr lang="zh-TW" altLang="en-US" sz="25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卵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594</TotalTime>
  <Words>72</Words>
  <Application>Microsoft Office PowerPoint</Application>
  <PresentationFormat>如螢幕大小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33</cp:revision>
  <dcterms:created xsi:type="dcterms:W3CDTF">2017-11-07T04:44:24Z</dcterms:created>
  <dcterms:modified xsi:type="dcterms:W3CDTF">2017-11-10T15:25:40Z</dcterms:modified>
</cp:coreProperties>
</file>