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0080625" cy="7559675"/>
  <p:notesSz cx="7559675" cy="10691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FA89575-82EF-4ECC-96BD-6E855D9121C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43FF9B1-89AF-408D-8FAC-CAD16DAC550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DC98FAF-ABEF-4C70-BE38-E147028EFE5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9A566B2-5263-4A19-9268-7EE99FFB895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D99210D-6E31-4947-BC0F-37148BFA35EB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微軟正黑體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3204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529B84B-1643-44A0-9407-54967D3A65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2BD6204-72CC-4CCB-BC0A-DB7FB88EC97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zh-TW"/>
          </a:p>
        </p:txBody>
      </p:sp>
      <p:sp>
        <p:nvSpPr>
          <p:cNvPr id="4" name="頁首版面配置區 3">
            <a:extLst>
              <a:ext uri="{FF2B5EF4-FFF2-40B4-BE49-F238E27FC236}">
                <a16:creationId xmlns:a16="http://schemas.microsoft.com/office/drawing/2014/main" id="{F6C59559-A928-40B8-9328-51F305D6549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9BBBE7-7057-482A-AE1E-964666C4D34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59A26F-6A51-4821-8426-EFCEE9AF67E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2303B0B-730D-4D7F-99E3-56C7409F55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6679F710-62FB-4BE5-B053-9E9FA628C3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altLang="zh-TW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微軟正黑體" pitchFamily="2"/>
        <a:cs typeface="Lucida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7ABC7F-1A74-468E-AA58-A8B1EB8089A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43C2C0A-3B49-40CB-A6C8-EF86F8EB601A}" type="slidenum">
              <a:t>1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DFB8DB4-A0BA-44BD-B2DA-3CF032865C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C028543-468E-465A-B77E-DB2FEBCD9B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F837814-14E6-4640-88E3-E2A95438CB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A2B7C5-FD57-4ACE-9A3E-E1A6870EA776}" type="slidenum">
              <a:t>2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099C7D2-B96D-4F37-AE05-97C693C945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6B5B049-B4C8-4E0C-B9A7-1C46EC0021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25B4CC-5278-41FA-83E4-91B0CB4363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21934DF-CF13-4CCD-ABD6-3DA414D75BE1}" type="slidenum">
              <a:t>3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25D8203-C948-4E5F-B7C0-4CA09B1C86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1ECC6A6-27D0-4AC8-B9FD-52B38FDFC7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4874F-E816-40F8-9B92-D2C8B3749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B9DAFA-E870-4AB1-97FC-64D24F85A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30F031-44FB-4F5D-A1A6-40B0BB9F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94B04E-8C60-4DD5-9E3B-F5766E6E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2AD57D-1D30-4ACF-A964-4213C527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6E960A-FB00-40DC-A886-918B35449C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1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4C4C1-EE28-4B13-9CAC-D7B58D20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AC3E2A-A08E-42FB-94E4-122DFDEA2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73C286-BEAF-4A8B-B7B0-ED2F33557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7218F8-DFDD-4BDF-8626-1A0EF2E4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E9566B-6E7A-4728-B438-8C6A4B27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C6332A-F292-4352-97B1-BDC3DA41FF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884C56E-C567-4C42-BBD1-1EA2A4E54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4CCB39-DA49-49DE-9008-AE2FCB38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FCD087-9E36-4B57-A5E9-3ED62862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613902-1026-4BA5-83E9-2EBBAD94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615467-C0F6-498E-B074-065E4DBF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8AB10B-4116-4FCD-A1B0-1AF2DD69D9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2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BE13FA-E8FA-4D75-9DEE-3659D885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A78F06-8F97-43A0-A728-93AEEFC29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D9F636-A90E-49A0-8A25-7BC82958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5ED3EF-E60D-49B8-A75F-2F84658F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6B533A-514C-4068-A003-8F323FE3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40354C-2524-4D67-BB55-4BC4A6AC18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FFBE28-93CB-42E3-9341-B66F8713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302FB4-0C87-4616-98E0-6CB488BF8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3B3BE0-98C1-4E49-A481-8ECF0611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2A87B6-BB60-4DFA-A3D0-6631817F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B1CB4E-41E1-4169-9DAB-F5246863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388018-F3DD-433D-BCD2-FBB5C29433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FBAD3E-8AB1-4340-978B-D0915D11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CAB769-C135-4C0C-A1F0-0EB6C44EA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E5DBA3-8928-4708-A83F-217F32A2C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D47F35-6FD1-4B5A-A2D4-5519FB88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168BBB-4673-44B6-A6E5-C06B298D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2504C89-8FB5-41EF-A0CD-5BC6D4DD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280B7F-BE89-41CB-9E40-B983B409B8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9F4A5-8AF4-4282-9C0B-A53E77CC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959AF1-552A-47BF-AA04-47BB5F788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BE3C7D-5AF7-4C03-BA31-5D215E53F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2CE6171-27E9-4CAE-B9D1-7A065570D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89B8C0-0748-4B27-A79D-AAAA31BDA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50F9763-C0B2-4A89-9F2C-CF9991DB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843BD4A-B0BB-4BA3-8F60-3FE3B2F7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2232E2B-576B-4B20-A92E-E341F255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9FC6AA-891F-46AD-80F4-B46742C70E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D2DE0B-3B3B-4AB1-8300-1DF68DCB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0206F6-0183-4443-8C77-593E74C4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9D2377-9EA2-4C9D-8277-F394BC79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DEA548-5C65-4F3D-ABB7-C5957DA1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B1F973-725F-43AF-95EE-E83E24D6C7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7B5C8BB-978F-4610-8F55-AACCC291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F1F0543-958D-479D-B55A-8BC98B12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837339-79D2-4616-BFD4-E61F1EFA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9ED18-744A-4F9F-947B-0E8D1C4559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10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68CF78-EE20-4AC2-BF6E-7BC6AFB2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26EEEF-F0E8-48FB-8A68-F483B98B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C0022B-FCB0-4D93-AA79-541275BB3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601116-8238-4C8C-A409-50513855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1D6E61-9AE1-406F-BF53-DC97FDC5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B92335-45A0-494A-BF6D-BF6BBCDF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716FBC-82B8-42B3-A62D-C8A08E8BF9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04AB64-B82A-4640-9852-F3D38CF9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83C1AB2-8BEC-44DA-9A5C-D99C27618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42078-6EE4-4380-A76C-515533E12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40803B0-6ABB-4149-B629-6010C52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E08908-21D4-4C7D-98B0-B0937AAF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72432A-3D1A-4ABB-A2D5-618B61C4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BC790C-B947-4967-AB6B-3E4B4F9CBD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4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639483B-55EF-48D9-9473-07EF458E4C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altLang="zh-TW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29AA06-AA5A-4899-B160-85FA0FADC0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67420C-9FB1-4B18-990B-E57BDE1A1D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53D54E-8B50-4FF7-BB7D-7E281E9E59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AD95AA-F50A-4E07-95D3-3788B20997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2139A8C7-A66D-48F4-962B-D769BF28007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altLang="zh-TW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微軟正黑體" pitchFamily="2"/>
          <a:cs typeface="Lucida Sans" pitchFamily="2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en-US" altLang="zh-TW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微軟正黑體" pitchFamily="2"/>
          <a:cs typeface="Lucida San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70EC492-ED41-4548-83BE-6231901522D2}"/>
              </a:ext>
            </a:extLst>
          </p:cNvPr>
          <p:cNvSpPr txBox="1"/>
          <p:nvPr/>
        </p:nvSpPr>
        <p:spPr>
          <a:xfrm>
            <a:off x="2448000" y="4212000"/>
            <a:ext cx="5040000" cy="75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3600" b="0" i="0" u="none" strike="noStrike" kern="1200" cap="none">
                <a:ln>
                  <a:noFill/>
                </a:ln>
                <a:latin typeface="Liberation Sans" pitchFamily="18"/>
                <a:ea typeface="微軟正黑體" pitchFamily="2"/>
                <a:cs typeface="Lucida Sans" pitchFamily="2"/>
              </a:rPr>
              <a:t>我的暑假生活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6A32A20-AFC7-46CE-9F6D-3F43C3A15C86}"/>
              </a:ext>
            </a:extLst>
          </p:cNvPr>
          <p:cNvSpPr/>
          <p:nvPr/>
        </p:nvSpPr>
        <p:spPr>
          <a:xfrm rot="49200">
            <a:off x="1416269" y="2512805"/>
            <a:ext cx="7056000" cy="1655999"/>
          </a:xfrm>
          <a:prstGeom prst="rect">
            <a:avLst/>
          </a:prstGeom>
        </p:spPr>
        <p:txBody>
          <a:bodyPr vert="horz" wrap="square" lIns="99720" tIns="56520" rIns="99720" bIns="56520" fromWordArt="1" anchor="ctr" anchorCtr="1" compatLnSpc="0">
            <a:prstTxWarp prst="textPlain">
              <a:avLst/>
            </a:prstTxWarp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2400" b="0" i="0" u="none" strike="noStrike" kern="1200" cap="none" baseline="0" dirty="0">
                <a:ln w="29160">
                  <a:solidFill>
                    <a:srgbClr val="FFFFFF"/>
                  </a:solidFill>
                  <a:prstDash val="solid"/>
                  <a:miter/>
                </a:ln>
                <a:solidFill>
                  <a:srgbClr val="FF6600"/>
                </a:solidFill>
                <a:effectLst>
                  <a:outerShdw dist="36147" dir="2700000" algn="tl">
                    <a:srgbClr val="808080"/>
                  </a:outerShdw>
                </a:effectLst>
                <a:latin typeface="華康海報體 Std W12" pitchFamily="82"/>
                <a:ea typeface="華康海報體 Std W12" pitchFamily="82"/>
                <a:cs typeface="Tahoma" pitchFamily="2"/>
              </a:rPr>
              <a:t>暑假記趣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244D81F9-D9BF-4A0F-8418-1E18FD5B1DC7}"/>
              </a:ext>
            </a:extLst>
          </p:cNvPr>
          <p:cNvGrpSpPr/>
          <p:nvPr/>
        </p:nvGrpSpPr>
        <p:grpSpPr>
          <a:xfrm>
            <a:off x="168480" y="2232000"/>
            <a:ext cx="7744680" cy="3769200"/>
            <a:chOff x="168480" y="2232000"/>
            <a:chExt cx="7744680" cy="376920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DB39CF9-EA23-46FF-8451-86035EA2D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l="11491" t="3167" r="6809" b="1753"/>
            <a:stretch>
              <a:fillRect/>
            </a:stretch>
          </p:blipFill>
          <p:spPr>
            <a:xfrm>
              <a:off x="756000" y="2592000"/>
              <a:ext cx="4175640" cy="323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471B744-0D7C-432B-BE5A-ED90B28ED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68480" y="2232000"/>
              <a:ext cx="5159520" cy="3721320"/>
            </a:xfrm>
            <a:prstGeom prst="rect">
              <a:avLst/>
            </a:prstGeom>
            <a:noFill/>
            <a:ln>
              <a:noFill/>
            </a:ln>
            <a:effectLst>
              <a:outerShdw dist="53966" dir="2700000" algn="tl">
                <a:srgbClr val="808080"/>
              </a:outerShdw>
            </a:effec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CF26089B-A1BF-433F-AD50-CBD83AAA59CB}"/>
                </a:ext>
              </a:extLst>
            </p:cNvPr>
            <p:cNvSpPr txBox="1"/>
            <p:nvPr/>
          </p:nvSpPr>
          <p:spPr>
            <a:xfrm>
              <a:off x="5256000" y="5472000"/>
              <a:ext cx="2657160" cy="529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zh-TW" sz="2600" b="0" i="0" u="none" strike="noStrike" kern="1200" cap="none">
                  <a:ln>
                    <a:noFill/>
                  </a:ln>
                  <a:latin typeface="Liberation Sans" pitchFamily="18"/>
                  <a:ea typeface="微軟正黑體" pitchFamily="2"/>
                  <a:cs typeface="Lucida Sans" pitchFamily="2"/>
                </a:rPr>
                <a:t>跳蚤市場來尋寶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ADF0B88E-44DB-45A1-80AC-8E2C9399BD8E}"/>
              </a:ext>
            </a:extLst>
          </p:cNvPr>
          <p:cNvGrpSpPr/>
          <p:nvPr/>
        </p:nvGrpSpPr>
        <p:grpSpPr>
          <a:xfrm>
            <a:off x="4320000" y="432000"/>
            <a:ext cx="5401080" cy="4561200"/>
            <a:chOff x="4320000" y="432000"/>
            <a:chExt cx="5401080" cy="456120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0B15B85-C311-414B-9EE9-0299FAC83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 l="2630" t="15526" r="33158" b="4692"/>
            <a:stretch>
              <a:fillRect/>
            </a:stretch>
          </p:blipFill>
          <p:spPr>
            <a:xfrm>
              <a:off x="4968000" y="792000"/>
              <a:ext cx="4391640" cy="3383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866165A-7AA0-4A44-9493-3F92363A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4320000" y="432000"/>
              <a:ext cx="5401080" cy="3888000"/>
            </a:xfrm>
            <a:prstGeom prst="rect">
              <a:avLst/>
            </a:prstGeom>
            <a:noFill/>
            <a:ln>
              <a:noFill/>
            </a:ln>
            <a:effectLst>
              <a:outerShdw dist="53966" dir="2700000" algn="tl">
                <a:srgbClr val="808080"/>
              </a:outerShdw>
            </a:effec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6C692053-02BF-497E-A9FC-E8C25B1A3E7B}"/>
                </a:ext>
              </a:extLst>
            </p:cNvPr>
            <p:cNvSpPr txBox="1"/>
            <p:nvPr/>
          </p:nvSpPr>
          <p:spPr>
            <a:xfrm>
              <a:off x="6126840" y="4464000"/>
              <a:ext cx="2657160" cy="529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zh-TW" sz="2600" b="0" i="0" u="none" strike="noStrike" kern="1200" cap="none">
                  <a:ln>
                    <a:noFill/>
                  </a:ln>
                  <a:latin typeface="Liberation Sans" pitchFamily="18"/>
                  <a:ea typeface="微軟正黑體" pitchFamily="2"/>
                  <a:cs typeface="Lucida Sans" pitchFamily="2"/>
                </a:rPr>
                <a:t>跟著大家去登山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2A10182-AD6C-4516-919E-AAB358D30A9C}"/>
              </a:ext>
            </a:extLst>
          </p:cNvPr>
          <p:cNvGrpSpPr/>
          <p:nvPr/>
        </p:nvGrpSpPr>
        <p:grpSpPr>
          <a:xfrm>
            <a:off x="378443" y="3293821"/>
            <a:ext cx="4024079" cy="2640960"/>
            <a:chOff x="378443" y="3293821"/>
            <a:chExt cx="4024079" cy="2640960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9264EB3-62F8-466D-95C4-2E2CD200D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 l="1816" t="2289" b="2024"/>
            <a:stretch>
              <a:fillRect/>
            </a:stretch>
          </p:blipFill>
          <p:spPr>
            <a:xfrm rot="594000">
              <a:off x="1487917" y="3649094"/>
              <a:ext cx="2505600" cy="1834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504F463-7434-473A-B531-D5B3B9370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 rot="624600">
              <a:off x="378443" y="3293821"/>
              <a:ext cx="4024079" cy="2640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AF4F9554-1059-467C-BE97-7C0458A51186}"/>
              </a:ext>
            </a:extLst>
          </p:cNvPr>
          <p:cNvGrpSpPr/>
          <p:nvPr/>
        </p:nvGrpSpPr>
        <p:grpSpPr>
          <a:xfrm>
            <a:off x="4463899" y="2880054"/>
            <a:ext cx="4100040" cy="3888000"/>
            <a:chOff x="4463899" y="2880054"/>
            <a:chExt cx="4100040" cy="388800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AD9953A-B5FF-4A04-9E2F-DBA83398A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187800">
              <a:off x="6210212" y="3600409"/>
              <a:ext cx="2088000" cy="2031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C55930D-E9AC-47BC-8A13-462265D87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 rot="204600">
              <a:off x="4463899" y="2880054"/>
              <a:ext cx="4100040" cy="388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1642AB82-D01D-4817-A8AB-8E9A45D87E8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983999" y="183240"/>
            <a:ext cx="2187360" cy="219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</Words>
  <Application>Microsoft Office PowerPoint</Application>
  <PresentationFormat>自訂</PresentationFormat>
  <Paragraphs>7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華康海報體 Std W12</vt:lpstr>
      <vt:lpstr>微軟正黑體</vt:lpstr>
      <vt:lpstr>新細明體</vt:lpstr>
      <vt:lpstr>Arial</vt:lpstr>
      <vt:lpstr>Calibri</vt:lpstr>
      <vt:lpstr>Liberation Sans</vt:lpstr>
      <vt:lpstr>Liberation Serif</vt:lpstr>
      <vt:lpstr>Lucida Sans</vt:lpstr>
      <vt:lpstr>Tahoma</vt:lpstr>
      <vt:lpstr>預設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2017-09-21T11:45:52Z</dcterms:created>
  <dcterms:modified xsi:type="dcterms:W3CDTF">2018-05-10T06:21:12Z</dcterms:modified>
</cp:coreProperties>
</file>