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0080625" cy="7559675"/>
  <p:notesSz cx="7559675" cy="10691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4D0503F-7771-417A-BFE8-D4F00E0FC82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D38CDC-2E81-4DEB-957B-84D7F2F6730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48D9790-E854-4A82-B7A2-0A012B81F74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A1CBC04-7930-41E3-A835-E4F2EE919DD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DCC962C-E430-47E2-B65F-0A5859C40014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66464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200502A-CEDD-44D8-B773-7B3B80021F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007D003-06B6-43BD-9C08-1FC3B602F9B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altLang="zh-TW"/>
          </a:p>
        </p:txBody>
      </p:sp>
      <p:sp>
        <p:nvSpPr>
          <p:cNvPr id="4" name="頁首版面配置區 3">
            <a:extLst>
              <a:ext uri="{FF2B5EF4-FFF2-40B4-BE49-F238E27FC236}">
                <a16:creationId xmlns:a16="http://schemas.microsoft.com/office/drawing/2014/main" id="{FFE0209C-2CC2-4DE3-A91D-812D3C79288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781529-34BA-4836-BD78-1FB36AB6C06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088EB5-EA4E-4737-A8CC-58D71E0C281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0EE3684-B1AE-45BD-9936-D1DDC728FE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fld id="{46BE07B2-5330-4207-9FDF-373FE4F32F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altLang="zh-TW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微軟正黑體" pitchFamily="2"/>
        <a:cs typeface="Lucida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B886BC-55B1-4D9F-B384-24F90DCD3D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38280A2-038B-4F00-BAA2-6B8F3D05AA38}" type="slidenum">
              <a:t>1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2179B3E-1B72-458F-B20F-149D566E7D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EC64761-E5A7-4788-B01F-3629A41313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BB0796-68C1-4EDF-92EB-8434F4E5AD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BA9347F-CEE8-46C1-80CE-2EE893C69C5C}" type="slidenum">
              <a:t>2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5F3176F-C0E6-4854-96B3-9DBEE2A153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F2759E0-2027-4FA4-BDFB-CC971C422E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2E3000-3FB0-4D98-807A-5868AE44AC4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A9914E4-B4F7-4C7B-B12C-DF2156AA916A}" type="slidenum">
              <a:t>3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E96C12E-B0C0-4EF1-B9B4-00DFC364D1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7F22DD4-9295-4BD4-B42D-0FA211022F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CD26A7-A02A-4D46-A6C7-334B2DEF6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8718590-2D2E-4DF6-9A3E-198AD74EB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B86B3D-CCCF-4539-8E21-A0787B33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0725AC-A49C-4A4E-BA3E-204E3DDE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EF2886-0756-4FDE-AB94-9319A088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44F147-572D-4017-800D-1F48AB39B1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45E6C-4E34-4E45-8DF9-73040D67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955350-560B-47FD-ACA2-AA5636AD5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F7BD76-3078-49CB-9327-D9013053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A3F31E-FA0E-4DAD-83E9-05F48478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C0E801-EDED-429C-895B-90D48FA9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A453B9-6CCF-400A-808B-A9598ECF6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0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698E777-0622-43EE-B9B7-CDE0C8662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F2BC62E-0A46-4914-AA45-35FB9E91C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9C8680-839E-4B2A-9B0A-F64DB996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016D7F-C6D2-463D-9643-93FF0EE2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42E601-B4CF-44FE-883F-5EA15D8D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041A4C-9AE6-427F-869C-B6F376F5BA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1BE5E2-F58C-482E-AEE9-7CA9BDA0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437D07-6B68-4779-B8CC-4077BBB88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411D66-B52D-438F-A031-92104DFE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7CD9C3-01CA-4A95-A63E-5586384B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E5023D-8E97-4229-9E78-A6F6DC6B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8E5320-A3D3-4952-B8B5-6E5681FFE5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5884DC-4FC4-487C-8578-13B8C184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5E1AB8-764B-41ED-A7DA-2D081B63C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EBCF24-9A86-471E-A622-1FED6A14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19C495-C5EB-4F1E-870E-258988D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9C5369-7415-4DA5-90B3-75AC54AF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019BDF-F2CB-4D8C-8AB1-CC0D4B3A7D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2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B7533A-1864-46A9-B8EC-3F260B70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3EBF20-75E1-49A7-9FA9-A5CC571F9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8C9163F-3557-41B3-8305-3BAFD8A7D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707474-E093-4B02-94B4-90897B0F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C659D21-E72A-49B3-AC41-F13EA092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09AFF23-27F2-4700-B515-41520EA9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7407C0-227F-4617-9090-9EB94C5E2F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740002-D547-4409-8585-EBFFDC9A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C3EB23-9569-40DF-9627-5E7EBD260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27D11B7-26F4-4EFD-81F9-5E4B10299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426C77C-EC76-49C1-A89E-A204215CF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DB22A43-05C7-42A1-BD7C-812284332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72DF13B-D95E-43F7-92D1-A0E0509B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AAEE670-0260-4D52-A0E5-DD9EB6A6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B35EF88-46DB-48DB-A425-F733F8FA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21E71E-5281-4028-AC7D-34F2781F48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2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B722CC-EBD8-41F7-80A0-D02D6C22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E763D94-6B88-4731-991D-50F65ED8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8173DC3-F0E6-4D80-B45C-35BB3AB2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F5FB835-9B26-4A2E-AEEE-984E9669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FD4687-5022-4096-9B00-4BCD19DC6D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B508552-B819-4249-977E-B7B85750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740BC6F-E759-4258-B374-A38D128D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6BE185-974F-4D83-9A64-55B6E4E2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8E1622-6553-436C-B735-56976B0E29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600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556F8-D2ED-46E3-B4DB-5830897A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A29D03-67C7-4B6C-9D09-695E2567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30BA20-2A98-4BF8-B7A3-694A91217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9E4D37-2059-4FE9-A9FB-35D13CFE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61FADE-9E41-4B0D-AA3A-DA5DEEB7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F176D7-28AB-4812-B93C-9058CE86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612216-110C-4D5F-9AFF-29214F98AF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4B8038-D2FD-40D2-96DA-FAE792CC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4147745-8B1B-4FDB-B318-B7C62E25B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3A8C4BC-2EE7-41D6-99FC-3F39ECD58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644C5B-D279-4A92-A408-DB1BEEDB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FF3A0A-9099-4CEA-9EC3-B814A392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95C2A0-5F7E-4820-BA2D-6B08EAF5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D03D5B-F50D-4506-9509-A371C3E7EE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FD3D36D-180D-4AAC-8DEC-6E169544CE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altLang="zh-TW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3B7AC5-0896-4514-83C9-5A2F1187A2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A0DF6D-389A-41BF-9237-548CA23D140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D421DE-4165-41E7-9E08-CF3A6664862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3B7B8E-7B21-4483-81B7-B6AF2D844EE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fld id="{918001D1-9F5A-4649-B0FB-A3E168CB29B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altLang="zh-TW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微軟正黑體" pitchFamily="2"/>
          <a:cs typeface="Lucida Sans" pitchFamily="2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en-US" altLang="zh-TW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微軟正黑體" pitchFamily="2"/>
          <a:cs typeface="Lucida San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0C982A4-75B2-423D-A278-7086F8987C20}"/>
              </a:ext>
            </a:extLst>
          </p:cNvPr>
          <p:cNvSpPr txBox="1"/>
          <p:nvPr/>
        </p:nvSpPr>
        <p:spPr>
          <a:xfrm>
            <a:off x="2448000" y="4500000"/>
            <a:ext cx="5040000" cy="756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0" i="0" u="none" strike="noStrike" kern="1200" cap="none">
                <a:ln>
                  <a:noFill/>
                </a:ln>
                <a:latin typeface="Liberation Sans" pitchFamily="18"/>
                <a:ea typeface="微軟正黑體" pitchFamily="2"/>
                <a:cs typeface="Lucida Sans" pitchFamily="2"/>
              </a:rPr>
              <a:t>每個都是 </a:t>
            </a:r>
            <a:r>
              <a:rPr lang="en-US" sz="3200" b="0" i="0" u="none" strike="noStrike" kern="1200" cap="none">
                <a:ln>
                  <a:noFill/>
                </a:ln>
                <a:latin typeface="Liberation Sans" pitchFamily="18"/>
                <a:ea typeface="微軟正黑體" pitchFamily="2"/>
                <a:cs typeface="Lucida Sans" pitchFamily="2"/>
              </a:rPr>
              <a:t>Super Model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72F0D13-87EC-4CBA-82E9-FE98E48FE3E5}"/>
              </a:ext>
            </a:extLst>
          </p:cNvPr>
          <p:cNvSpPr/>
          <p:nvPr/>
        </p:nvSpPr>
        <p:spPr>
          <a:xfrm>
            <a:off x="1116000" y="1368000"/>
            <a:ext cx="7632000" cy="2951999"/>
          </a:xfrm>
          <a:prstGeom prst="rect">
            <a:avLst/>
          </a:prstGeom>
        </p:spPr>
        <p:txBody>
          <a:bodyPr vert="horz" wrap="square" lIns="99720" tIns="56520" rIns="99720" bIns="56520" fromWordArt="1" anchor="ctr" anchorCtr="1" compatLnSpc="0">
            <a:prstTxWarp prst="textPlain">
              <a:avLst/>
            </a:prstTxWarp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400" b="0" i="0" u="none" strike="noStrike" kern="1200" cap="none" baseline="0">
                <a:ln w="29160">
                  <a:solidFill>
                    <a:srgbClr val="FFFFFF"/>
                  </a:solidFill>
                  <a:prstDash val="solid"/>
                  <a:miter/>
                </a:ln>
                <a:solidFill>
                  <a:srgbClr val="FF6666"/>
                </a:solidFill>
                <a:effectLst>
                  <a:outerShdw dist="36147" dir="2700000" algn="tl">
                    <a:srgbClr val="808080"/>
                  </a:outerShdw>
                </a:effectLst>
                <a:latin typeface="華康海報體 Std W12" pitchFamily="82"/>
                <a:ea typeface="華康海報體 Std W12" pitchFamily="82"/>
                <a:cs typeface="Tahoma" pitchFamily="2"/>
              </a:rPr>
              <a:t>我的麻吉寫真秀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6BB5BD27-4BF4-4804-9F5C-D9E35EC27CED}"/>
              </a:ext>
            </a:extLst>
          </p:cNvPr>
          <p:cNvGrpSpPr/>
          <p:nvPr/>
        </p:nvGrpSpPr>
        <p:grpSpPr>
          <a:xfrm>
            <a:off x="212480" y="689040"/>
            <a:ext cx="3825719" cy="3373920"/>
            <a:chOff x="212480" y="689040"/>
            <a:chExt cx="3825719" cy="337392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0BA83C85-1CC3-406C-9DE8-5F2884A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l="22515" r="21850" b="36418"/>
            <a:stretch>
              <a:fillRect/>
            </a:stretch>
          </p:blipFill>
          <p:spPr>
            <a:xfrm rot="446400">
              <a:off x="919652" y="908069"/>
              <a:ext cx="2464560" cy="2310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5386954-3943-4F68-B844-8CDF952D5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 rot="471000">
              <a:off x="212480" y="689040"/>
              <a:ext cx="3825719" cy="3373920"/>
            </a:xfrm>
            <a:prstGeom prst="rect">
              <a:avLst/>
            </a:prstGeom>
            <a:noFill/>
            <a:ln>
              <a:noFill/>
            </a:ln>
            <a:effectLst>
              <a:outerShdw dist="53966" dir="2700000" algn="tl">
                <a:srgbClr val="808080"/>
              </a:outerShdw>
            </a:effectLst>
          </p:spPr>
        </p:pic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0806EAF1-4E6F-4AE3-BD1F-9B277CA7334E}"/>
              </a:ext>
            </a:extLst>
          </p:cNvPr>
          <p:cNvSpPr txBox="1"/>
          <p:nvPr/>
        </p:nvSpPr>
        <p:spPr>
          <a:xfrm>
            <a:off x="827999" y="4072656"/>
            <a:ext cx="1872000" cy="631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200" b="0" i="0" u="none" strike="noStrike" kern="1200" cap="none" dirty="0">
                <a:ln>
                  <a:noFill/>
                </a:ln>
                <a:latin typeface="Liberation Sans" pitchFamily="18"/>
                <a:ea typeface="微軟正黑體" pitchFamily="2"/>
                <a:cs typeface="Lucida Sans" pitchFamily="2"/>
              </a:rPr>
              <a:t>林小華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D6AAEB7-C42F-42FF-8C28-A7E1E0F8DCDD}"/>
              </a:ext>
            </a:extLst>
          </p:cNvPr>
          <p:cNvGrpSpPr/>
          <p:nvPr/>
        </p:nvGrpSpPr>
        <p:grpSpPr>
          <a:xfrm>
            <a:off x="3324239" y="3577320"/>
            <a:ext cx="4703761" cy="3226680"/>
            <a:chOff x="3324239" y="3577320"/>
            <a:chExt cx="4703761" cy="322668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7B554D4-E2A3-4C73-89A2-475292517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l="20787" t="1597" r="15845" b="57480"/>
            <a:stretch>
              <a:fillRect/>
            </a:stretch>
          </p:blipFill>
          <p:spPr>
            <a:xfrm>
              <a:off x="3960000" y="3888000"/>
              <a:ext cx="2303640" cy="223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C897D2E-35AB-451B-87DD-F9A4A9914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3324239" y="3577320"/>
              <a:ext cx="3551760" cy="3226680"/>
            </a:xfrm>
            <a:prstGeom prst="rect">
              <a:avLst/>
            </a:prstGeom>
            <a:noFill/>
            <a:ln>
              <a:noFill/>
            </a:ln>
            <a:effectLst>
              <a:outerShdw dist="53966" dir="2700000" algn="tl">
                <a:srgbClr val="808080"/>
              </a:outerShdw>
            </a:effec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FC70017-C97D-4739-8C2B-5740F7D3BC81}"/>
                </a:ext>
              </a:extLst>
            </p:cNvPr>
            <p:cNvSpPr txBox="1"/>
            <p:nvPr/>
          </p:nvSpPr>
          <p:spPr>
            <a:xfrm>
              <a:off x="6156000" y="6012000"/>
              <a:ext cx="1872000" cy="6314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zh-TW" sz="3200" b="0" i="0" u="none" strike="noStrike" kern="1200" cap="none">
                  <a:ln>
                    <a:noFill/>
                  </a:ln>
                  <a:latin typeface="Liberation Sans" pitchFamily="18"/>
                  <a:ea typeface="微軟正黑體" pitchFamily="2"/>
                  <a:cs typeface="Lucida Sans" pitchFamily="2"/>
                </a:rPr>
                <a:t>陳小明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6FF4E8F7-DA25-494B-B266-09CB2D33CC72}"/>
              </a:ext>
            </a:extLst>
          </p:cNvPr>
          <p:cNvGrpSpPr/>
          <p:nvPr/>
        </p:nvGrpSpPr>
        <p:grpSpPr>
          <a:xfrm>
            <a:off x="5877262" y="1125981"/>
            <a:ext cx="3593880" cy="3735459"/>
            <a:chOff x="5877262" y="1125981"/>
            <a:chExt cx="3593880" cy="3735459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7308FEF-CE55-4423-A0A1-A900D8E99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 l="10563" t="8023" r="41925" b="57535"/>
            <a:stretch>
              <a:fillRect/>
            </a:stretch>
          </p:blipFill>
          <p:spPr>
            <a:xfrm rot="968400">
              <a:off x="6618124" y="1443202"/>
              <a:ext cx="2245680" cy="2212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7DBCA1C5-E4EA-42D6-BFEE-BD313AEE4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 rot="925200">
              <a:off x="5877262" y="1125981"/>
              <a:ext cx="3593880" cy="3169800"/>
            </a:xfrm>
            <a:prstGeom prst="rect">
              <a:avLst/>
            </a:prstGeom>
            <a:noFill/>
            <a:ln>
              <a:noFill/>
            </a:ln>
            <a:effectLst>
              <a:outerShdw dist="53966" dir="2700000" algn="tl">
                <a:srgbClr val="808080"/>
              </a:outerShdw>
            </a:effectLst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1A891C31-E39D-4A94-8DAD-785726611E0D}"/>
                </a:ext>
              </a:extLst>
            </p:cNvPr>
            <p:cNvSpPr txBox="1"/>
            <p:nvPr/>
          </p:nvSpPr>
          <p:spPr>
            <a:xfrm>
              <a:off x="7523999" y="4230000"/>
              <a:ext cx="1872000" cy="6314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zh-TW" sz="3200" b="0" i="0" u="none" strike="noStrike" kern="1200" cap="none">
                  <a:ln>
                    <a:noFill/>
                  </a:ln>
                  <a:latin typeface="Liberation Sans" pitchFamily="18"/>
                  <a:ea typeface="微軟正黑體" pitchFamily="2"/>
                  <a:cs typeface="Lucida Sans" pitchFamily="2"/>
                </a:rPr>
                <a:t>江小豪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CF686EEB-8F3C-4717-90A9-E9953A324679}"/>
              </a:ext>
            </a:extLst>
          </p:cNvPr>
          <p:cNvGrpSpPr/>
          <p:nvPr/>
        </p:nvGrpSpPr>
        <p:grpSpPr>
          <a:xfrm>
            <a:off x="6538962" y="2945816"/>
            <a:ext cx="2712240" cy="4116239"/>
            <a:chOff x="6538962" y="2945816"/>
            <a:chExt cx="2712240" cy="411623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E75A4EF3-B938-4860-BF26-E56F4539F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l="8412" t="3485" r="18410" b="38285"/>
            <a:stretch>
              <a:fillRect/>
            </a:stretch>
          </p:blipFill>
          <p:spPr>
            <a:xfrm rot="582600">
              <a:off x="6554771" y="4580915"/>
              <a:ext cx="2438640" cy="2235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4C846AA-91BE-4381-9EC4-31008CFE4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 rot="619800">
              <a:off x="6538962" y="2945816"/>
              <a:ext cx="2712240" cy="41162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0E0BBD97-B525-47F0-89F9-B29E4F225568}"/>
              </a:ext>
            </a:extLst>
          </p:cNvPr>
          <p:cNvGrpSpPr/>
          <p:nvPr/>
        </p:nvGrpSpPr>
        <p:grpSpPr>
          <a:xfrm>
            <a:off x="486000" y="1152000"/>
            <a:ext cx="5778000" cy="4031999"/>
            <a:chOff x="486000" y="1152000"/>
            <a:chExt cx="5778000" cy="403199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8E832A86-7256-45B0-86B2-91F4907D6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t="5285" r="17019" b="39238"/>
            <a:stretch>
              <a:fillRect/>
            </a:stretch>
          </p:blipFill>
          <p:spPr>
            <a:xfrm rot="244200">
              <a:off x="1450499" y="1798612"/>
              <a:ext cx="3862439" cy="3026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A3B2954C-25D2-4722-AF3B-C008B685F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486000" y="1152000"/>
              <a:ext cx="5778000" cy="40319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預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</Words>
  <Application>Microsoft Office PowerPoint</Application>
  <PresentationFormat>自訂</PresentationFormat>
  <Paragraphs>8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華康海報體 Std W12</vt:lpstr>
      <vt:lpstr>微軟正黑體</vt:lpstr>
      <vt:lpstr>新細明體</vt:lpstr>
      <vt:lpstr>Arial</vt:lpstr>
      <vt:lpstr>Calibri</vt:lpstr>
      <vt:lpstr>Liberation Sans</vt:lpstr>
      <vt:lpstr>Liberation Serif</vt:lpstr>
      <vt:lpstr>Lucida Sans</vt:lpstr>
      <vt:lpstr>Tahoma</vt:lpstr>
      <vt:lpstr>預設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2017-09-21T11:45:52Z</dcterms:created>
  <dcterms:modified xsi:type="dcterms:W3CDTF">2018-05-10T06:19:26Z</dcterms:modified>
</cp:coreProperties>
</file>