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53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E3D9A2AB-8E43-4E63-A395-E7C3BD759FC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437ED14-20D7-4175-9211-0D689DF0423C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550A8F4-AE43-485A-9B5A-580693E03E1D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20FD30F-0CCC-4532-9C85-936EEEAF3C4B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7370026A-299D-43D7-A446-E11E3B29848F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8513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BD8307D-0FC1-47AF-9F89-975F37E720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8152E2D-7AF1-4FE6-96A7-496D69BD54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>
            <a:extLst>
              <a:ext uri="{FF2B5EF4-FFF2-40B4-BE49-F238E27FC236}">
                <a16:creationId xmlns:a16="http://schemas.microsoft.com/office/drawing/2014/main" id="{DF01113C-A94C-43AF-BD52-40F136C5D33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DBBC1F-2F27-4D1D-AE2F-D453CFA8B81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8E7A507-A50F-4C47-8751-316547A26F32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DDE0227-8DF4-4200-810C-EDD8B5153A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58EF0021-A560-4B0D-9E54-1453A7BB06E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42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微軟正黑體" pitchFamily="2"/>
        <a:cs typeface="Lucida San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7168C8-705B-4B75-8150-26DE2D8288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6C15561-693D-4A6A-9A4D-C6485B0768F3}" type="slidenum">
              <a:t>1</a:t>
            </a:fld>
            <a:endParaRPr lang="en-US"/>
          </a:p>
        </p:txBody>
      </p:sp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7166662-E577-4744-A7A1-18D921249D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87DADC-080A-4FB6-B6BC-709DE1A5C28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304A604-4CC5-425A-BD9E-4EDD397AFBE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D04B64C-2912-4D5E-855F-69F4B10D5881}" type="slidenum">
              <a:t>2</a:t>
            </a:fld>
            <a:endParaRPr lang="en-US"/>
          </a:p>
        </p:txBody>
      </p:sp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E8F6B71-177C-4786-9913-FCB2C269BB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1A2821B-B469-47CA-8AE2-21AE67EE2C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C562EF-E282-472E-89BF-2D5AABFEC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F20A084-22DD-4056-917B-E9D9725E4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FA3306-D38B-4774-966A-618EAF6C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92370AE-ABE2-4871-8C80-42D4CEA79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B7DFC9-E7F8-4FE3-8AC6-AF6343E6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16E1D6-8167-4233-85EB-C4A9D3A62D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1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4922AE-7EB5-4FB4-A1E5-69BC0E354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DBF6AB0-2660-4A39-9236-4217FD230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DB0D31-D8A0-495C-9AFD-FA9D2C8A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347BC1-0208-4CF0-9080-B2287370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B17CAE-9F24-4F1F-B995-07905C8C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1222F5-AAB8-4547-A7E8-B2C9DB30018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4388159-8716-43FB-91CD-2BF32610D4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3E473C0-53AA-4815-8AFF-588D28568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65462F-49C8-4B24-A233-BE12C2C50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2C18884-9F70-4B86-A06C-EE9DD761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D685AC-ED47-4B2F-B152-DFBE23A8E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1559294-ACDF-4512-9C75-662D6A44FF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1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6DED13-2C1E-4150-95F1-E7EA694D5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C741B1-C699-4E04-B8F4-C3A8BC3EF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187C85-F52B-44BA-98F3-FC54D044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A0B6D76-B6C4-456A-85C3-8A052DA2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553491-1CA9-4F23-A5CD-14C6216A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B8A4E8-ABF6-4FD4-AB37-7768BC8863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0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952C2B-2470-4395-990E-2A477DF1B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B670A68-4304-454D-B5FA-6C3D0483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38AC9A-5F14-492D-84E1-CDF9EE829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342BA9-429B-4762-BBEC-6D0EC4F41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689A8C7-A187-4745-BD5A-8EA3C259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7CD21-3824-4B97-9495-576AFD5C92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518C41-A88E-445D-AE5D-9E63339AD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C9867F-996A-4337-B744-5EA2EA20A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57AAA34-1D33-4D7C-80A0-ABC4C1544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25AF6D-3CF6-4406-A011-7721B2B91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4F1978B-A973-4CC7-AD0C-6DEF298D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7448C8A-0EC0-42FC-BC83-904C0DC31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A6E572-5701-4453-88A2-F780726769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0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2FF5AC-28EB-4B72-AB68-ADB76B90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3751A9A-B8D2-419F-8C90-5C0E2539C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265606-A6E1-4697-A480-22E84BEA3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29629E1-228F-4DCC-BB1E-DB76C3873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DE6C255-26E0-4B8A-B742-BB9A1FE66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05F9CFD-69BB-4C81-A992-76DAF373F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B3E096C-800C-455B-A576-87EA352C8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9EB34BB-8867-4397-BD26-A44AE0FBC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AE73494-4897-4A80-9551-105582AF68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7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A39B51-6563-4F04-9F8C-D532A20DC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2503BF-8EB1-4CFC-B192-4855C64F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139708A-76ED-4199-B2A8-241F9BE9D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064B36D-11A6-4AED-8DB1-C4887522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0E2CC78-8A5B-42CB-A54A-814EF7E43E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5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E15CC15-7997-4937-9B07-4744E1276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A8708A3-C5AB-4A5B-9EC3-68C089F92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AE2B8CD-81C9-42DC-A0D4-41F05A3E3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7E38654-775A-4A3C-AF40-DCB82FD4E8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7905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85D830-96F1-402A-84EF-A13E2DCA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9C616A-C9B1-42D6-A96B-5D531315A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A463152-F652-4069-B4FC-4C8A7588C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D976811-7BE0-49A5-AD8A-A29C6E95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BA81846-65D1-44D0-B93E-B01E3AD60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8398F30-1455-4A07-809F-41E240D28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DAE679F-5E7D-4ED0-813C-1311046C6A8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3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68FD64-C2B1-41F8-BBC6-0315E4776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9CDDEF8-A50F-445D-A2C9-3ED265B606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6955147-DD7F-49CB-B7EA-EEE7AD22F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50E8EC6-AD7D-43F3-8A44-529C557C9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8B0E76-DAB2-419E-8BE9-1D402427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613C721-84FD-44BD-B5FE-AB6CEA23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8EB4AB-2E84-40D9-9E89-C8C324A3E27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4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2F1561F-F26E-43CE-837A-1AB52A2ACF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zh-TW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F1F625-385B-4EDC-A265-1C0A797FE3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AE8F4E-5264-45D5-8F6C-C108AD9A9FA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7DB7D0-7B2A-44CE-ADEC-F51FD989A6E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13C9A5C-96F1-4345-A610-CCDDB2BC54F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949862F8-AEE3-4105-97A7-C466678A5C9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en-US" altLang="zh-TW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  <a:cs typeface="Lucida Sans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en-US" altLang="zh-TW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  <a:cs typeface="Lucida Sans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6D1E17BA-84CF-42D5-9779-2B3A76A7DB78}"/>
              </a:ext>
            </a:extLst>
          </p:cNvPr>
          <p:cNvSpPr txBox="1"/>
          <p:nvPr/>
        </p:nvSpPr>
        <p:spPr>
          <a:xfrm>
            <a:off x="3312312" y="4545106"/>
            <a:ext cx="3456000" cy="69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36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歡樂的一班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DDA7AD56-DA12-40E6-BBD0-CC9CFA10467C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488000" y="503999"/>
            <a:ext cx="2145600" cy="29519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DCE92D96-B9C8-4579-9AD9-067FE8FB5D9F}"/>
              </a:ext>
            </a:extLst>
          </p:cNvPr>
          <p:cNvSpPr/>
          <p:nvPr/>
        </p:nvSpPr>
        <p:spPr>
          <a:xfrm>
            <a:off x="1354553" y="2483998"/>
            <a:ext cx="6768000" cy="1944000"/>
          </a:xfrm>
          <a:prstGeom prst="rect">
            <a:avLst/>
          </a:prstGeom>
        </p:spPr>
        <p:txBody>
          <a:bodyPr vert="horz" wrap="square" lIns="99720" tIns="56520" rIns="99720" bIns="56520" fromWordArt="1" anchor="ctr" anchorCtr="1" compatLnSpc="0">
            <a:prstTxWarp prst="textStop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2400" b="0" i="0" u="none" strike="noStrike" kern="1200" cap="none" baseline="0" dirty="0">
                <a:ln w="2916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66"/>
                </a:solidFill>
                <a:effectLst>
                  <a:outerShdw dist="36147" dir="2700000" algn="tl">
                    <a:srgbClr val="808080"/>
                  </a:outerShdw>
                </a:effectLst>
                <a:latin typeface="華康海報體 Std W12" pitchFamily="82"/>
                <a:ea typeface="華康海報體 Std W12" pitchFamily="82"/>
                <a:cs typeface="Tahoma" pitchFamily="2"/>
              </a:rPr>
              <a:t>班級活動樂趣多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>
            <a:extLst>
              <a:ext uri="{FF2B5EF4-FFF2-40B4-BE49-F238E27FC236}">
                <a16:creationId xmlns:a16="http://schemas.microsoft.com/office/drawing/2014/main" id="{5D97740C-809C-4A0D-A969-5FF7015FBD3D}"/>
              </a:ext>
            </a:extLst>
          </p:cNvPr>
          <p:cNvGrpSpPr/>
          <p:nvPr/>
        </p:nvGrpSpPr>
        <p:grpSpPr>
          <a:xfrm>
            <a:off x="1345870" y="957606"/>
            <a:ext cx="4729207" cy="4799236"/>
            <a:chOff x="1345870" y="957606"/>
            <a:chExt cx="4729207" cy="4799236"/>
          </a:xfrm>
        </p:grpSpPr>
        <p:pic>
          <p:nvPicPr>
            <p:cNvPr id="3" name="">
              <a:extLst>
                <a:ext uri="{FF2B5EF4-FFF2-40B4-BE49-F238E27FC236}">
                  <a16:creationId xmlns:a16="http://schemas.microsoft.com/office/drawing/2014/main" id="{0488414B-0D55-48E0-97BE-41FD6B415F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/>
              <a:alphaModFix/>
            </a:blip>
            <a:srcRect l="24101" t="23321" r="17695"/>
            <a:stretch>
              <a:fillRect/>
            </a:stretch>
          </p:blipFill>
          <p:spPr>
            <a:xfrm rot="20680772">
              <a:off x="1672358" y="1049253"/>
              <a:ext cx="4026914" cy="44801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">
              <a:extLst>
                <a:ext uri="{FF2B5EF4-FFF2-40B4-BE49-F238E27FC236}">
                  <a16:creationId xmlns:a16="http://schemas.microsoft.com/office/drawing/2014/main" id="{5F0DED6F-C057-4791-869F-4B5507B1B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 rot="20675372">
              <a:off x="1345870" y="957606"/>
              <a:ext cx="4598737" cy="4799236"/>
            </a:xfrm>
            <a:prstGeom prst="rect">
              <a:avLst/>
            </a:prstGeom>
            <a:noFill/>
            <a:ln>
              <a:noFill/>
            </a:ln>
            <a:effectLst>
              <a:outerShdw dist="53966" dir="2700000" algn="tl">
                <a:srgbClr val="808080"/>
              </a:outerShdw>
            </a:effectLst>
          </p:spPr>
        </p:pic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8E3B120D-5EFA-4921-9E28-EE41F1E36961}"/>
                </a:ext>
              </a:extLst>
            </p:cNvPr>
            <p:cNvSpPr txBox="1"/>
            <p:nvPr/>
          </p:nvSpPr>
          <p:spPr>
            <a:xfrm rot="20675372">
              <a:off x="3217662" y="4540788"/>
              <a:ext cx="2857415" cy="6162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0000" tIns="45000" rIns="90000" bIns="45000" anchorCtr="0" compatLnSpc="0">
              <a:sp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3200" b="0" i="0" u="none" strike="noStrike" kern="1200" cap="none" dirty="0">
                  <a:ln>
                    <a:noFill/>
                  </a:ln>
                  <a:latin typeface="Liberation Sans" pitchFamily="18"/>
                  <a:ea typeface="微軟正黑體" pitchFamily="2"/>
                  <a:cs typeface="Lucida Sans" pitchFamily="2"/>
                </a:rPr>
                <a:t>水中生態實驗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</Words>
  <Application>Microsoft Office PowerPoint</Application>
  <PresentationFormat>寬螢幕</PresentationFormat>
  <Paragraphs>5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2" baseType="lpstr">
      <vt:lpstr>華康海報體 Std W12</vt:lpstr>
      <vt:lpstr>微軟正黑體</vt:lpstr>
      <vt:lpstr>新細明體</vt:lpstr>
      <vt:lpstr>Arial</vt:lpstr>
      <vt:lpstr>Calibri</vt:lpstr>
      <vt:lpstr>Liberation Sans</vt:lpstr>
      <vt:lpstr>Liberation Serif</vt:lpstr>
      <vt:lpstr>Lucida Sans</vt:lpstr>
      <vt:lpstr>Tahoma</vt:lpstr>
      <vt:lpstr>預設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2017-09-21T11:45:52Z</dcterms:created>
  <dcterms:modified xsi:type="dcterms:W3CDTF">2018-04-18T08:35:21Z</dcterms:modified>
</cp:coreProperties>
</file>