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68" d="100"/>
          <a:sy n="68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7F72-9508-4B48-94F7-AE76C742B7EA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FAAD-4B75-4B72-A4B6-5EED5A8195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9980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7F72-9508-4B48-94F7-AE76C742B7EA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FAAD-4B75-4B72-A4B6-5EED5A8195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2158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7F72-9508-4B48-94F7-AE76C742B7EA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FAAD-4B75-4B72-A4B6-5EED5A8195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9834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7F72-9508-4B48-94F7-AE76C742B7EA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FAAD-4B75-4B72-A4B6-5EED5A8195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2979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7F72-9508-4B48-94F7-AE76C742B7EA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FAAD-4B75-4B72-A4B6-5EED5A8195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675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7F72-9508-4B48-94F7-AE76C742B7EA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FAAD-4B75-4B72-A4B6-5EED5A8195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3483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7F72-9508-4B48-94F7-AE76C742B7EA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FAAD-4B75-4B72-A4B6-5EED5A8195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525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7F72-9508-4B48-94F7-AE76C742B7EA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FAAD-4B75-4B72-A4B6-5EED5A8195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8290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7F72-9508-4B48-94F7-AE76C742B7EA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FAAD-4B75-4B72-A4B6-5EED5A8195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457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7F72-9508-4B48-94F7-AE76C742B7EA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FAAD-4B75-4B72-A4B6-5EED5A8195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5524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7F72-9508-4B48-94F7-AE76C742B7EA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FAAD-4B75-4B72-A4B6-5EED5A8195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1441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97F72-9508-4B48-94F7-AE76C742B7EA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CFAAD-4B75-4B72-A4B6-5EED5A8195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73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 1"/>
          <p:cNvSpPr txBox="1"/>
          <p:nvPr/>
        </p:nvSpPr>
        <p:spPr>
          <a:xfrm>
            <a:off x="4608360" y="972360"/>
            <a:ext cx="4535640" cy="13658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zh-TW" altLang="en-US" sz="4400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美麗的夕陽</a:t>
            </a:r>
            <a:r>
              <a:rPr lang="en-US" sz="4400" spc="-1" dirty="0" smtClean="0">
                <a:solidFill>
                  <a:srgbClr val="CC00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Beautiful </a:t>
            </a:r>
            <a:r>
              <a:rPr lang="en-US" sz="4400" spc="-1" dirty="0">
                <a:solidFill>
                  <a:srgbClr val="CC00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sunset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557094" y="1118316"/>
            <a:ext cx="3557599" cy="4093331"/>
            <a:chOff x="557094" y="1118316"/>
            <a:chExt cx="3557599" cy="4093331"/>
          </a:xfrm>
        </p:grpSpPr>
        <p:pic>
          <p:nvPicPr>
            <p:cNvPr id="3" name="圖片 2"/>
            <p:cNvPicPr/>
            <p:nvPr/>
          </p:nvPicPr>
          <p:blipFill>
            <a:blip r:embed="rId2"/>
            <a:srcRect l="18186" t="1693" b="10763"/>
            <a:stretch/>
          </p:blipFill>
          <p:spPr>
            <a:xfrm rot="20961000">
              <a:off x="924690" y="2741938"/>
              <a:ext cx="3102933" cy="220252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" name="圖片 3"/>
            <p:cNvPicPr/>
            <p:nvPr/>
          </p:nvPicPr>
          <p:blipFill>
            <a:blip r:embed="rId3"/>
            <a:stretch/>
          </p:blipFill>
          <p:spPr>
            <a:xfrm rot="20980200">
              <a:off x="557094" y="1118316"/>
              <a:ext cx="3557599" cy="4093331"/>
            </a:xfrm>
            <a:prstGeom prst="rect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5" name="TextShape 2"/>
          <p:cNvSpPr txBox="1"/>
          <p:nvPr/>
        </p:nvSpPr>
        <p:spPr>
          <a:xfrm>
            <a:off x="4608360" y="2939204"/>
            <a:ext cx="4320000" cy="1368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zh-TW" altLang="en-US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望著漁人碼頭的夕陽，依依不捨說再見！</a:t>
            </a:r>
            <a:endParaRPr lang="en-US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25609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16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win8 rock</cp:lastModifiedBy>
  <cp:revision>12</cp:revision>
  <dcterms:created xsi:type="dcterms:W3CDTF">2017-11-06T15:18:13Z</dcterms:created>
  <dcterms:modified xsi:type="dcterms:W3CDTF">2017-11-28T06:48:51Z</dcterms:modified>
</cp:coreProperties>
</file>