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2017/11/27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校外教學 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 Std W9" panose="040B0900000000000000" pitchFamily="82" charset="-120"/>
              <a:ea typeface="華康海報體 Std W9" panose="040B0900000000000000" pitchFamily="82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t="7955" r="31253" b="37781"/>
          <a:stretch/>
        </p:blipFill>
        <p:spPr>
          <a:xfrm>
            <a:off x="2810933" y="2856089"/>
            <a:ext cx="3544710" cy="24158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2538238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這裡超好玩 </a:t>
            </a:r>
            <a:r>
              <a:rPr lang="en-US" altLang="zh-TW" sz="4400" dirty="0" smtClean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 much fun here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r="3831"/>
          <a:stretch/>
        </p:blipFill>
        <p:spPr>
          <a:xfrm>
            <a:off x="890216" y="1866651"/>
            <a:ext cx="3065646" cy="27016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5" y="1730158"/>
            <a:ext cx="3516382" cy="3544683"/>
          </a:xfrm>
          <a:prstGeom prst="rect">
            <a:avLst/>
          </a:prstGeom>
          <a:effectLst/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r="12908"/>
          <a:stretch/>
        </p:blipFill>
        <p:spPr>
          <a:xfrm>
            <a:off x="5149149" y="1875016"/>
            <a:ext cx="2982528" cy="266387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13" y="1507583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美味的小吃 </a:t>
            </a:r>
            <a:r>
              <a:rPr lang="en-US" altLang="zh-TW" sz="4400" dirty="0" smtClean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Delicious snacks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炸蝦捲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阿婆鐵蛋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魚丸湯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6" y="1880595"/>
            <a:ext cx="2524435" cy="189332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81" y="1850159"/>
            <a:ext cx="2565016" cy="192376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70" y="1880595"/>
            <a:ext cx="2577302" cy="18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23</Words>
  <Application>Microsoft Office PowerPoint</Application>
  <PresentationFormat>如螢幕大小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華康海報體 Std W9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win8 rock</cp:lastModifiedBy>
  <cp:revision>18</cp:revision>
  <dcterms:created xsi:type="dcterms:W3CDTF">2017-11-27T07:14:05Z</dcterms:created>
  <dcterms:modified xsi:type="dcterms:W3CDTF">2017-11-27T15:43:30Z</dcterms:modified>
</cp:coreProperties>
</file>