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669E6EDF-9748-4846-984B-34A95D3577C9}" type="slidenum">
              <a:t>‹#›</a:t>
            </a:fld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4132912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 altLang="zh-TW"/>
          </a:p>
        </p:txBody>
      </p:sp>
      <p:sp>
        <p:nvSpPr>
          <p:cNvPr id="4" name="頁首版面配置區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fld id="{0EF3D20D-3B9D-416E-A2F8-58D697135B6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50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altLang="zh-TW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微軟正黑體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508FD402-7132-4513-8D7E-2F2FD58F85D5}" type="slidenum">
              <a:t>1</a:t>
            </a:fld>
            <a:endParaRPr lang="en-US"/>
          </a:p>
        </p:txBody>
      </p:sp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63AFF560-0BD8-4FBE-BFF6-40469CDC7D93}" type="slidenum">
              <a:t>2</a:t>
            </a:fld>
            <a:endParaRPr lang="en-US"/>
          </a:p>
        </p:txBody>
      </p:sp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A126B2E0-E7A0-4690-8449-31A416BD7332}" type="slidenum">
              <a:t>3</a:t>
            </a:fld>
            <a:endParaRPr lang="en-US"/>
          </a:p>
        </p:txBody>
      </p:sp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5F74BACE-0708-4362-95EC-DDF96C59F7CA}" type="slidenum">
              <a:t>4</a:t>
            </a:fld>
            <a:endParaRPr lang="en-US"/>
          </a:p>
        </p:txBody>
      </p:sp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715B58A2-53EE-48B6-8671-983052E133F7}" type="slidenum">
              <a:t>5</a:t>
            </a:fld>
            <a:endParaRPr lang="en-US"/>
          </a:p>
        </p:txBody>
      </p:sp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E73AA033-DF30-4038-BC43-3AE01189743B}" type="slidenum">
              <a:t>6</a:t>
            </a:fld>
            <a:endParaRPr lang="en-US"/>
          </a:p>
        </p:txBody>
      </p:sp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3E6B0B7-A1AD-4570-8E7D-0B2964F7E95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030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B93573B-32DA-4DBE-8589-C3E96EE902D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368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585152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5EED33B-B76A-4D75-8E9F-0C8F8A5D7D4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248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D9BA918-58F5-4915-BA73-00F725755B7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6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9594B16-F0CA-4401-BE2F-EB48A6D814B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700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38467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38467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BEC90C1-F5DE-4BA2-B0D7-FF94E49E62E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435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53DB0C4-CF37-4538-B1F4-7A324A110DB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1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A97E6B2-BB5A-4372-B023-8E2FE216D41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171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D264D82-FEC6-4053-8409-A1C1C02938F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4921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B44B7A-5BBD-4189-BCDC-4DCE936254B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4AF7710-E4DF-4120-9868-DC2C690867C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500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en-US" altLang="zh-TW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altLang="zh-TW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ct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fld id="{E6FDEA3B-4CD7-4DBE-8566-E4221F88BA78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en-US" altLang="zh-TW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微軟正黑體" pitchFamily="2"/>
        </a:defRPr>
      </a:lvl1pPr>
    </p:titleStyle>
    <p:bodyStyle>
      <a:lvl1pPr marL="0" marR="0" indent="0" rtl="0" hangingPunct="0">
        <a:spcBef>
          <a:spcPts val="1414"/>
        </a:spcBef>
        <a:spcAft>
          <a:spcPts val="0"/>
        </a:spcAft>
        <a:tabLst/>
        <a:defRPr lang="en-US" altLang="zh-TW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微軟正黑體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404000" y="2398643"/>
            <a:ext cx="7128000" cy="1319270"/>
          </a:xfrm>
          <a:prstGeom prst="rect">
            <a:avLst/>
          </a:prstGeom>
        </p:spPr>
        <p:txBody>
          <a:bodyPr vert="horz" wrap="square" lIns="94680" tIns="51480" rIns="94680" bIns="51480" fromWordArt="1" anchor="ctr" anchorCtr="1" compatLnSpc="0">
            <a:prstTxWarp prst="textPlain">
              <a:avLst/>
            </a:prstTxWarp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b="1"/>
            </a:pPr>
            <a:r>
              <a:rPr lang="zh-TW" sz="2400" b="1" i="0" u="none" strike="noStrike" kern="1200" cap="none" baseline="0" dirty="0">
                <a:ln w="19080">
                  <a:solidFill>
                    <a:srgbClr val="FFFFFF"/>
                  </a:solidFill>
                  <a:prstDash val="solid"/>
                  <a:miter/>
                </a:ln>
                <a:solidFill>
                  <a:srgbClr val="FF3366"/>
                </a:solidFill>
                <a:effectLst>
                  <a:outerShdw dist="36147" dir="2700000" algn="tl">
                    <a:srgbClr val="808080"/>
                  </a:outerShdw>
                </a:effectLst>
                <a:latin typeface="Arial Black" pitchFamily="18"/>
                <a:ea typeface="MS Gothic" pitchFamily="2"/>
                <a:cs typeface="Tahoma" pitchFamily="2"/>
              </a:rPr>
              <a:t>大家一起做環保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3024000" y="3907409"/>
            <a:ext cx="3888000" cy="69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600"/>
            </a:pPr>
            <a:r>
              <a:rPr lang="zh-TW" sz="36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節能減碳救地球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43F034C5-1DFD-42D4-8D24-631BEE2B730A}"/>
              </a:ext>
            </a:extLst>
          </p:cNvPr>
          <p:cNvSpPr/>
          <p:nvPr/>
        </p:nvSpPr>
        <p:spPr>
          <a:xfrm>
            <a:off x="9420240" y="6037955"/>
            <a:ext cx="1491600" cy="1319270"/>
          </a:xfrm>
          <a:prstGeom prst="rect">
            <a:avLst/>
          </a:prstGeom>
        </p:spPr>
        <p:txBody>
          <a:bodyPr vert="horz" wrap="square" lIns="94680" tIns="51480" rIns="94680" bIns="51480" fromWordArt="1" anchor="ctr" anchorCtr="1" compatLnSpc="0">
            <a:prstTxWarp prst="textPlain">
              <a:avLst/>
            </a:prstTxWarp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b="1"/>
            </a:pPr>
            <a:r>
              <a:rPr lang="en-US" altLang="zh-TW" sz="2400" b="1" i="0" u="none" strike="noStrike" kern="1200" cap="none" baseline="0" dirty="0">
                <a:ln w="19080">
                  <a:solidFill>
                    <a:srgbClr val="FFFFFF"/>
                  </a:solidFill>
                  <a:prstDash val="solid"/>
                  <a:miter/>
                </a:ln>
                <a:solidFill>
                  <a:srgbClr val="FF0000"/>
                </a:solidFill>
                <a:effectLst>
                  <a:outerShdw dist="36147" dir="2700000" algn="tl">
                    <a:srgbClr val="808080"/>
                  </a:outerShdw>
                </a:effectLst>
                <a:latin typeface="Arial Black" pitchFamily="18"/>
                <a:ea typeface="MS Gothic" pitchFamily="2"/>
                <a:cs typeface="Tahoma" pitchFamily="2"/>
              </a:rPr>
              <a:t>O</a:t>
            </a:r>
            <a:endParaRPr lang="zh-TW" sz="2400" b="1" i="0" u="none" strike="noStrike" kern="1200" cap="none" baseline="0" dirty="0">
              <a:ln w="19080">
                <a:solidFill>
                  <a:srgbClr val="FFFFFF"/>
                </a:solidFill>
                <a:prstDash val="solid"/>
                <a:miter/>
              </a:ln>
              <a:solidFill>
                <a:srgbClr val="FF0000"/>
              </a:solidFill>
              <a:effectLst>
                <a:outerShdw dist="36147" dir="2700000" algn="tl">
                  <a:srgbClr val="808080"/>
                </a:outerShdw>
              </a:effectLst>
              <a:latin typeface="Arial Black" pitchFamily="18"/>
              <a:ea typeface="MS Gothic" pitchFamily="2"/>
              <a:cs typeface="Tahoma" pitchFamily="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 rot="34800">
            <a:off x="2987820" y="2760525"/>
            <a:ext cx="3672359" cy="604903"/>
          </a:xfrm>
          <a:prstGeom prst="rect">
            <a:avLst/>
          </a:prstGeom>
        </p:spPr>
        <p:txBody>
          <a:bodyPr vert="horz" wrap="square" lIns="94680" tIns="51480" rIns="94680" bIns="51480" fromWordArt="1" anchor="ctr" anchorCtr="1" compatLnSpc="0">
            <a:prstTxWarp prst="textPlain">
              <a:avLst/>
            </a:prstTxWarp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b="1"/>
            </a:pPr>
            <a:r>
              <a:rPr lang="zh-TW" sz="2400" b="1" i="0" u="none" strike="noStrike" kern="1200" cap="none" baseline="0" dirty="0">
                <a:ln w="19080">
                  <a:solidFill>
                    <a:srgbClr val="FFFFFF"/>
                  </a:solidFill>
                  <a:prstDash val="solid"/>
                  <a:miter/>
                </a:ln>
                <a:gradFill>
                  <a:gsLst>
                    <a:gs pos="0">
                      <a:srgbClr val="FFCC00"/>
                    </a:gs>
                    <a:gs pos="100000">
                      <a:srgbClr val="FFFF00"/>
                    </a:gs>
                  </a:gsLst>
                  <a:lin ang="3600000"/>
                </a:gradFill>
                <a:effectLst>
                  <a:outerShdw dist="36147" dir="2700000" algn="tl">
                    <a:srgbClr val="808080"/>
                  </a:outerShdw>
                </a:effectLst>
                <a:latin typeface="Arial Black" pitchFamily="18"/>
                <a:ea typeface="MS Gothic" pitchFamily="2"/>
                <a:cs typeface="Tahoma" pitchFamily="2"/>
              </a:rPr>
              <a:t>大家一起做環保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2880000" y="3384000"/>
            <a:ext cx="3888000" cy="69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600">
                <a:solidFill>
                  <a:srgbClr val="FFCC00"/>
                </a:solidFill>
              </a:defRPr>
            </a:pPr>
            <a:r>
              <a:rPr lang="zh-TW" sz="3600" b="0" i="0" u="none" strike="noStrike" kern="1200" cap="none">
                <a:ln>
                  <a:noFill/>
                </a:ln>
                <a:solidFill>
                  <a:srgbClr val="FFCC00"/>
                </a:solidFill>
                <a:latin typeface="Liberation Sans" pitchFamily="18"/>
                <a:ea typeface="微軟正黑體" pitchFamily="2"/>
                <a:cs typeface="Lucida Sans" pitchFamily="2"/>
              </a:rPr>
              <a:t>節能減碳救地球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81B972F3-E0DC-49CE-B041-7A842FF3891F}"/>
              </a:ext>
            </a:extLst>
          </p:cNvPr>
          <p:cNvSpPr/>
          <p:nvPr/>
        </p:nvSpPr>
        <p:spPr>
          <a:xfrm>
            <a:off x="9420240" y="6037955"/>
            <a:ext cx="1491600" cy="1319270"/>
          </a:xfrm>
          <a:prstGeom prst="rect">
            <a:avLst/>
          </a:prstGeom>
        </p:spPr>
        <p:txBody>
          <a:bodyPr vert="horz" wrap="square" lIns="94680" tIns="51480" rIns="94680" bIns="51480" fromWordArt="1" anchor="ctr" anchorCtr="1" compatLnSpc="0">
            <a:prstTxWarp prst="textPlain">
              <a:avLst/>
            </a:prstTxWarp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b="1"/>
            </a:pPr>
            <a:r>
              <a:rPr lang="en-US" altLang="zh-TW" sz="2400" b="1" i="0" u="none" strike="noStrike" kern="1200" cap="none" baseline="0" dirty="0">
                <a:ln w="19080">
                  <a:solidFill>
                    <a:srgbClr val="FFFFFF"/>
                  </a:solidFill>
                  <a:prstDash val="solid"/>
                  <a:miter/>
                </a:ln>
                <a:solidFill>
                  <a:srgbClr val="FF0000"/>
                </a:solidFill>
                <a:effectLst>
                  <a:outerShdw dist="36147" dir="2700000" algn="tl">
                    <a:srgbClr val="808080"/>
                  </a:outerShdw>
                </a:effectLst>
                <a:latin typeface="Arial Black" pitchFamily="18"/>
                <a:ea typeface="MS Gothic" pitchFamily="2"/>
                <a:cs typeface="Tahoma" pitchFamily="2"/>
              </a:rPr>
              <a:t>X</a:t>
            </a:r>
            <a:endParaRPr lang="zh-TW" sz="2400" b="1" i="0" u="none" strike="noStrike" kern="1200" cap="none" baseline="0" dirty="0">
              <a:ln w="19080">
                <a:solidFill>
                  <a:srgbClr val="FFFFFF"/>
                </a:solidFill>
                <a:prstDash val="solid"/>
                <a:miter/>
              </a:ln>
              <a:solidFill>
                <a:srgbClr val="FF0000"/>
              </a:solidFill>
              <a:effectLst>
                <a:outerShdw dist="36147" dir="2700000" algn="tl">
                  <a:srgbClr val="808080"/>
                </a:outerShdw>
              </a:effectLst>
              <a:latin typeface="Arial Black" pitchFamily="18"/>
              <a:ea typeface="MS Gothic" pitchFamily="2"/>
              <a:cs typeface="Tahoma" pitchFamily="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3420000" y="1961220"/>
            <a:ext cx="5328000" cy="2786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zh-TW" sz="40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資源回收要做好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zh-TW" sz="40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包裝減量更輕巧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zh-TW" sz="40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一家一戶種一樹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zh-TW" sz="40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帶給地球營養素</a:t>
            </a:r>
          </a:p>
        </p:txBody>
      </p:sp>
      <p:pic>
        <p:nvPicPr>
          <p:cNvPr id="3" name="圖片 2">
            <a:extLst/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510225" y="2540765"/>
            <a:ext cx="2421360" cy="239508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67111A8E-9AF1-4337-99DB-968172952795}"/>
              </a:ext>
            </a:extLst>
          </p:cNvPr>
          <p:cNvSpPr/>
          <p:nvPr/>
        </p:nvSpPr>
        <p:spPr>
          <a:xfrm>
            <a:off x="9420240" y="6037955"/>
            <a:ext cx="1491600" cy="1319270"/>
          </a:xfrm>
          <a:prstGeom prst="rect">
            <a:avLst/>
          </a:prstGeom>
        </p:spPr>
        <p:txBody>
          <a:bodyPr vert="horz" wrap="square" lIns="94680" tIns="51480" rIns="94680" bIns="51480" fromWordArt="1" anchor="ctr" anchorCtr="1" compatLnSpc="0">
            <a:prstTxWarp prst="textPlain">
              <a:avLst/>
            </a:prstTxWarp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b="1"/>
            </a:pPr>
            <a:r>
              <a:rPr lang="en-US" altLang="zh-TW" sz="2400" b="1" i="0" u="none" strike="noStrike" kern="1200" cap="none" baseline="0" dirty="0">
                <a:ln w="19080">
                  <a:solidFill>
                    <a:srgbClr val="FFFFFF"/>
                  </a:solidFill>
                  <a:prstDash val="solid"/>
                  <a:miter/>
                </a:ln>
                <a:solidFill>
                  <a:srgbClr val="FF0000"/>
                </a:solidFill>
                <a:effectLst>
                  <a:outerShdw dist="36147" dir="2700000" algn="tl">
                    <a:srgbClr val="808080"/>
                  </a:outerShdw>
                </a:effectLst>
                <a:latin typeface="Arial Black" pitchFamily="18"/>
                <a:ea typeface="MS Gothic" pitchFamily="2"/>
                <a:cs typeface="Tahoma" pitchFamily="2"/>
              </a:rPr>
              <a:t>O</a:t>
            </a:r>
            <a:endParaRPr lang="zh-TW" sz="2400" b="1" i="0" u="none" strike="noStrike" kern="1200" cap="none" baseline="0" dirty="0">
              <a:ln w="19080">
                <a:solidFill>
                  <a:srgbClr val="FFFFFF"/>
                </a:solidFill>
                <a:prstDash val="solid"/>
                <a:miter/>
              </a:ln>
              <a:solidFill>
                <a:srgbClr val="FF0000"/>
              </a:solidFill>
              <a:effectLst>
                <a:outerShdw dist="36147" dir="2700000" algn="tl">
                  <a:srgbClr val="808080"/>
                </a:outerShdw>
              </a:effectLst>
              <a:latin typeface="Arial Black" pitchFamily="18"/>
              <a:ea typeface="MS Gothic" pitchFamily="2"/>
              <a:cs typeface="Tahoma" pitchFamily="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256840" y="1728000"/>
            <a:ext cx="5328000" cy="2786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zh-TW" sz="40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資源回收要做好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zh-TW" sz="40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包裝減量更輕巧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zh-TW" sz="40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一家一戶種一樹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zh-TW" sz="40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帶給地球營養素</a:t>
            </a:r>
          </a:p>
        </p:txBody>
      </p:sp>
      <p:pic>
        <p:nvPicPr>
          <p:cNvPr id="3" name="圖片 2">
            <a:extLst/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003562" y="2746275"/>
            <a:ext cx="2608438" cy="2412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圖片 3">
            <a:extLst/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7195931" y="1083601"/>
            <a:ext cx="1872944" cy="200807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圖片 6" descr="世界遺産 - GATAG｜フリーイラスト素材集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4813" y="3522399"/>
            <a:ext cx="7388705" cy="4928209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EE3ABDB8-0C28-403B-8059-559ED595075D}"/>
              </a:ext>
            </a:extLst>
          </p:cNvPr>
          <p:cNvSpPr/>
          <p:nvPr/>
        </p:nvSpPr>
        <p:spPr>
          <a:xfrm>
            <a:off x="9420240" y="6037955"/>
            <a:ext cx="1491600" cy="1319270"/>
          </a:xfrm>
          <a:prstGeom prst="rect">
            <a:avLst/>
          </a:prstGeom>
        </p:spPr>
        <p:txBody>
          <a:bodyPr vert="horz" wrap="square" lIns="94680" tIns="51480" rIns="94680" bIns="51480" fromWordArt="1" anchor="ctr" anchorCtr="1" compatLnSpc="0">
            <a:prstTxWarp prst="textPlain">
              <a:avLst/>
            </a:prstTxWarp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b="1"/>
            </a:pPr>
            <a:r>
              <a:rPr lang="en-US" altLang="zh-TW" sz="2400" b="1" i="0" u="none" strike="noStrike" kern="1200" cap="none" baseline="0" dirty="0">
                <a:ln w="19080">
                  <a:solidFill>
                    <a:srgbClr val="FFFFFF"/>
                  </a:solidFill>
                  <a:prstDash val="solid"/>
                  <a:miter/>
                </a:ln>
                <a:solidFill>
                  <a:srgbClr val="FF0000"/>
                </a:solidFill>
                <a:effectLst>
                  <a:outerShdw dist="36147" dir="2700000" algn="tl">
                    <a:srgbClr val="808080"/>
                  </a:outerShdw>
                </a:effectLst>
                <a:latin typeface="Arial Black" pitchFamily="18"/>
                <a:ea typeface="MS Gothic" pitchFamily="2"/>
                <a:cs typeface="Tahoma" pitchFamily="2"/>
              </a:rPr>
              <a:t>X</a:t>
            </a:r>
            <a:endParaRPr lang="zh-TW" sz="2400" b="1" i="0" u="none" strike="noStrike" kern="1200" cap="none" baseline="0" dirty="0">
              <a:ln w="19080">
                <a:solidFill>
                  <a:srgbClr val="FFFFFF"/>
                </a:solidFill>
                <a:prstDash val="solid"/>
                <a:miter/>
              </a:ln>
              <a:solidFill>
                <a:srgbClr val="FF0000"/>
              </a:solidFill>
              <a:effectLst>
                <a:outerShdw dist="36147" dir="2700000" algn="tl">
                  <a:srgbClr val="808080"/>
                </a:outerShdw>
              </a:effectLst>
              <a:latin typeface="Arial Black" pitchFamily="18"/>
              <a:ea typeface="MS Gothic" pitchFamily="2"/>
              <a:cs typeface="Tahoma" pitchFamily="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3420000" y="1961220"/>
            <a:ext cx="5328000" cy="2786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zh-TW" sz="40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購買電器要記牢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zh-TW" sz="40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省電效率第一條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zh-TW" sz="40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關燈節水多步行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zh-TW" sz="40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綠水青山笑臉迎</a:t>
            </a:r>
          </a:p>
        </p:txBody>
      </p:sp>
      <p:pic>
        <p:nvPicPr>
          <p:cNvPr id="3" name="圖片 2">
            <a:extLst/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135425" y="2247060"/>
            <a:ext cx="2780280" cy="2500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77E23C2E-806F-44EF-BB0C-270B478F27F4}"/>
              </a:ext>
            </a:extLst>
          </p:cNvPr>
          <p:cNvSpPr/>
          <p:nvPr/>
        </p:nvSpPr>
        <p:spPr>
          <a:xfrm>
            <a:off x="9420240" y="6037955"/>
            <a:ext cx="1491600" cy="1319270"/>
          </a:xfrm>
          <a:prstGeom prst="rect">
            <a:avLst/>
          </a:prstGeom>
        </p:spPr>
        <p:txBody>
          <a:bodyPr vert="horz" wrap="square" lIns="94680" tIns="51480" rIns="94680" bIns="51480" fromWordArt="1" anchor="ctr" anchorCtr="1" compatLnSpc="0">
            <a:prstTxWarp prst="textPlain">
              <a:avLst/>
            </a:prstTxWarp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b="1"/>
            </a:pPr>
            <a:r>
              <a:rPr lang="en-US" altLang="zh-TW" sz="2400" b="1" i="0" u="none" strike="noStrike" kern="1200" cap="none" baseline="0" dirty="0">
                <a:ln w="19080">
                  <a:solidFill>
                    <a:srgbClr val="FFFFFF"/>
                  </a:solidFill>
                  <a:prstDash val="solid"/>
                  <a:miter/>
                </a:ln>
                <a:solidFill>
                  <a:srgbClr val="FF0000"/>
                </a:solidFill>
                <a:effectLst>
                  <a:outerShdw dist="36147" dir="2700000" algn="tl">
                    <a:srgbClr val="808080"/>
                  </a:outerShdw>
                </a:effectLst>
                <a:latin typeface="Arial Black" pitchFamily="18"/>
                <a:ea typeface="MS Gothic" pitchFamily="2"/>
                <a:cs typeface="Tahoma" pitchFamily="2"/>
              </a:rPr>
              <a:t>O</a:t>
            </a:r>
            <a:endParaRPr lang="zh-TW" sz="2400" b="1" i="0" u="none" strike="noStrike" kern="1200" cap="none" baseline="0" dirty="0">
              <a:ln w="19080">
                <a:solidFill>
                  <a:srgbClr val="FFFFFF"/>
                </a:solidFill>
                <a:prstDash val="solid"/>
                <a:miter/>
              </a:ln>
              <a:solidFill>
                <a:srgbClr val="FF0000"/>
              </a:solidFill>
              <a:effectLst>
                <a:outerShdw dist="36147" dir="2700000" algn="tl">
                  <a:srgbClr val="808080"/>
                </a:outerShdw>
              </a:effectLst>
              <a:latin typeface="Arial Black" pitchFamily="18"/>
              <a:ea typeface="MS Gothic" pitchFamily="2"/>
              <a:cs typeface="Tahoma" pitchFamily="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503999" y="720000"/>
            <a:ext cx="5328000" cy="2786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zh-TW" sz="4000" b="0" i="0" u="none" strike="noStrike" kern="1200" cap="none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資源回收要做好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4176000" y="1461960"/>
            <a:ext cx="5328000" cy="2786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zh-TW" sz="4000" b="0" i="0" u="none" strike="noStrike" kern="1200" cap="none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包裝減量更輕巧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-72000" y="2037959"/>
            <a:ext cx="5328000" cy="2786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zh-TW" sz="4000" b="0" i="0" u="none" strike="noStrike" kern="1200" cap="none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一家一戶種一樹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zh-TW" sz="4000" b="0" i="0" u="none" strike="noStrike" kern="1200" cap="none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帶給地球營養素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3096000" y="3765960"/>
            <a:ext cx="5328000" cy="7700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zh-TW" sz="4000" b="0" i="0" u="none" strike="noStrike" kern="1200" cap="none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購買電器要記牢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3888000" y="4680000"/>
            <a:ext cx="5328000" cy="7700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zh-TW" sz="4000" b="0" i="0" u="none" strike="noStrike" kern="1200" cap="none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省電效率第一條</a:t>
            </a:r>
          </a:p>
        </p:txBody>
      </p:sp>
      <p:sp>
        <p:nvSpPr>
          <p:cNvPr id="7" name="文字方塊 6"/>
          <p:cNvSpPr txBox="1"/>
          <p:nvPr/>
        </p:nvSpPr>
        <p:spPr>
          <a:xfrm>
            <a:off x="216000" y="5401800"/>
            <a:ext cx="5328000" cy="143819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zh-TW" sz="4000" b="0" i="0" u="none" strike="noStrike" kern="1200" cap="none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關燈節水多步行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zh-TW" sz="4000" b="0" i="0" u="none" strike="noStrike" kern="1200" cap="none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綠水青山笑臉迎</a:t>
            </a:r>
          </a:p>
        </p:txBody>
      </p:sp>
      <p:pic>
        <p:nvPicPr>
          <p:cNvPr id="8" name="圖片 7">
            <a:extLst/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368000" y="3442680"/>
            <a:ext cx="1687680" cy="166931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圖片 8">
            <a:extLst/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7488000" y="2084400"/>
            <a:ext cx="2163600" cy="216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圖片 9">
            <a:extLst/>
          </p:cNvPr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5040000" y="5546160"/>
            <a:ext cx="1314720" cy="1797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圖片 10">
            <a:extLst/>
          </p:cNvPr>
          <p:cNvPicPr>
            <a:picLocks noChangeAspect="1"/>
          </p:cNvPicPr>
          <p:nvPr/>
        </p:nvPicPr>
        <p:blipFill>
          <a:blip r:embed="rId6">
            <a:lum/>
            <a:alphaModFix/>
          </a:blip>
          <a:srcRect/>
          <a:stretch>
            <a:fillRect/>
          </a:stretch>
        </p:blipFill>
        <p:spPr>
          <a:xfrm>
            <a:off x="6638399" y="5363640"/>
            <a:ext cx="1641599" cy="147636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矩形 11">
            <a:extLst>
              <a:ext uri="{FF2B5EF4-FFF2-40B4-BE49-F238E27FC236}">
                <a16:creationId xmlns:a16="http://schemas.microsoft.com/office/drawing/2014/main" id="{9DEE8636-B0D9-4BD1-91EF-5EEB2EE89F97}"/>
              </a:ext>
            </a:extLst>
          </p:cNvPr>
          <p:cNvSpPr/>
          <p:nvPr/>
        </p:nvSpPr>
        <p:spPr>
          <a:xfrm>
            <a:off x="9420240" y="6037955"/>
            <a:ext cx="1491600" cy="1319270"/>
          </a:xfrm>
          <a:prstGeom prst="rect">
            <a:avLst/>
          </a:prstGeom>
        </p:spPr>
        <p:txBody>
          <a:bodyPr vert="horz" wrap="square" lIns="94680" tIns="51480" rIns="94680" bIns="51480" fromWordArt="1" anchor="ctr" anchorCtr="1" compatLnSpc="0">
            <a:prstTxWarp prst="textPlain">
              <a:avLst/>
            </a:prstTxWarp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b="1"/>
            </a:pPr>
            <a:r>
              <a:rPr lang="en-US" altLang="zh-TW" sz="2400" b="1" i="0" u="none" strike="noStrike" kern="1200" cap="none" baseline="0" dirty="0">
                <a:ln w="19080">
                  <a:solidFill>
                    <a:srgbClr val="FFFFFF"/>
                  </a:solidFill>
                  <a:prstDash val="solid"/>
                  <a:miter/>
                </a:ln>
                <a:solidFill>
                  <a:srgbClr val="FF0000"/>
                </a:solidFill>
                <a:effectLst>
                  <a:outerShdw dist="36147" dir="2700000" algn="tl">
                    <a:srgbClr val="808080"/>
                  </a:outerShdw>
                </a:effectLst>
                <a:latin typeface="Arial Black" pitchFamily="18"/>
                <a:ea typeface="MS Gothic" pitchFamily="2"/>
                <a:cs typeface="Tahoma" pitchFamily="2"/>
              </a:rPr>
              <a:t>X</a:t>
            </a:r>
            <a:endParaRPr lang="zh-TW" sz="2400" b="1" i="0" u="none" strike="noStrike" kern="1200" cap="none" baseline="0" dirty="0">
              <a:ln w="19080">
                <a:solidFill>
                  <a:srgbClr val="FFFFFF"/>
                </a:solidFill>
                <a:prstDash val="solid"/>
                <a:miter/>
              </a:ln>
              <a:solidFill>
                <a:srgbClr val="FF0000"/>
              </a:solidFill>
              <a:effectLst>
                <a:outerShdw dist="36147" dir="2700000" algn="tl">
                  <a:srgbClr val="808080"/>
                </a:outerShdw>
              </a:effectLst>
              <a:latin typeface="Arial Black" pitchFamily="18"/>
              <a:ea typeface="MS Gothic" pitchFamily="2"/>
              <a:cs typeface="Tahoma" pitchFamily="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120</Words>
  <Application>Microsoft Office PowerPoint</Application>
  <PresentationFormat>自訂</PresentationFormat>
  <Paragraphs>36</Paragraphs>
  <Slides>6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7" baseType="lpstr">
      <vt:lpstr>MS Gothic</vt:lpstr>
      <vt:lpstr>微軟正黑體</vt:lpstr>
      <vt:lpstr>新細明體</vt:lpstr>
      <vt:lpstr>Arial</vt:lpstr>
      <vt:lpstr>Arial Black</vt:lpstr>
      <vt:lpstr>Calibri</vt:lpstr>
      <vt:lpstr>Liberation Sans</vt:lpstr>
      <vt:lpstr>Liberation Serif</vt:lpstr>
      <vt:lpstr>Lucida Sans</vt:lpstr>
      <vt:lpstr>Tahoma</vt:lpstr>
      <vt:lpstr>預設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rock</dc:creator>
  <cp:lastModifiedBy>User</cp:lastModifiedBy>
  <cp:revision>20</cp:revision>
  <dcterms:created xsi:type="dcterms:W3CDTF">2017-07-30T13:46:26Z</dcterms:created>
  <dcterms:modified xsi:type="dcterms:W3CDTF">2018-05-10T06:12:26Z</dcterms:modified>
</cp:coreProperties>
</file>