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9999FF"/>
    <a:srgbClr val="FF9900"/>
    <a:srgbClr val="FFCC00"/>
    <a:srgbClr val="FF33CC"/>
    <a:srgbClr val="3399FF"/>
    <a:srgbClr val="FF6699"/>
    <a:srgbClr val="FF0066"/>
    <a:srgbClr val="FF99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3" autoAdjust="0"/>
    <p:restoredTop sz="94660"/>
  </p:normalViewPr>
  <p:slideViewPr>
    <p:cSldViewPr snapToGrid="0">
      <p:cViewPr varScale="1">
        <p:scale>
          <a:sx n="68" d="100"/>
          <a:sy n="68" d="100"/>
        </p:scale>
        <p:origin x="36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5193E8-FF4E-4D34-8CDF-3177DF6A9B2A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B6EB15D-8694-4D90-93A0-1461F26373E6}">
      <dgm:prSet custT="1"/>
      <dgm:spPr>
        <a:solidFill>
          <a:srgbClr val="FF6699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F315702-29AE-499B-8B67-80947FF2F126}" type="parTrans" cxnId="{C9AC1C3B-5459-4985-88C8-6A6470001CE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7E1CCA7-5965-4C56-AE96-3D86A3584176}" type="sibTrans" cxnId="{C9AC1C3B-5459-4985-88C8-6A6470001CE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3C27C35-8979-4FF1-B041-A7DC96E97E1A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8BA58E3-E3DF-4BC0-ABE5-0BC80173B05F}" type="parTrans" cxnId="{DC62EC20-07CF-4F86-82CC-F3AAA5862E5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CB89B29-1E1F-4E8F-ADC4-3A617744E624}" type="sibTrans" cxnId="{DC62EC20-07CF-4F86-82CC-F3AAA5862E5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F4557EC-53A7-4C4F-ADE0-D0153708169A}">
      <dgm:prSet custT="1"/>
      <dgm:spPr>
        <a:solidFill>
          <a:srgbClr val="FF9900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9532D8-F20A-40FB-B413-7301814F6C8A}" type="parTrans" cxnId="{87081AEC-8806-475E-B11F-D86D974DADB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66C17B-8D68-4864-8524-6B44FB405C29}" type="sibTrans" cxnId="{87081AEC-8806-475E-B11F-D86D974DADB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78B540-37FC-484E-ABEA-359B4EC155E9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799A29-306E-45A5-BF2A-C1514400AA06}" type="parTrans" cxnId="{A2BA675C-2FC5-4015-9326-4943184FE1C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06DDE7F-9BEC-4A4B-A4F9-950A2B7F4310}" type="sibTrans" cxnId="{A2BA675C-2FC5-4015-9326-4943184FE1C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1F42425-FC5A-426A-9CFA-9648B36DAE3F}">
      <dgm:prSet custT="1"/>
      <dgm:spPr>
        <a:solidFill>
          <a:srgbClr val="9999FF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B232D3-2345-4A95-BCCE-76E081282C3A}" type="parTrans" cxnId="{3A1BCB85-5BC0-406E-98F1-CC4450B0DDE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D1A6F41-6D42-44DA-8141-9556CCD318AB}" type="sibTrans" cxnId="{3A1BCB85-5BC0-406E-98F1-CC4450B0DDE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5AC8FF5-B65E-49E9-B2CE-23BEC5F4590E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A02AB04-95E8-4737-B22B-6D5939A32FAC}" type="parTrans" cxnId="{0028B46A-B7CA-482C-B3FF-B163966E277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CA45677-C543-4CBF-978C-DF3A4E460D22}" type="sibTrans" cxnId="{0028B46A-B7CA-482C-B3FF-B163966E277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B5573F-586C-45D1-811F-06E02289EF98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7D46E93-B8A9-40D8-A101-9E3E62EB5449}" type="parTrans" cxnId="{1E36F086-2047-4585-A5E2-F3EC66028C4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723943-5202-4F58-A614-516924570389}" type="sibTrans" cxnId="{1E36F086-2047-4585-A5E2-F3EC66028C4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CF4E006-B6FA-4451-95C9-222C972EFD4F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71D710C-B123-4983-8567-4B2001DED9B5}" type="parTrans" cxnId="{B645495B-0E2F-4176-9BA9-4571BEEBF91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3D725A-F5F1-4547-BB9F-E83DFE510EE9}" type="sibTrans" cxnId="{B645495B-0E2F-4176-9BA9-4571BEEBF91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048712-C417-4D3B-83F8-79455FEE7D6E}" type="pres">
      <dgm:prSet presAssocID="{EB5193E8-FF4E-4D34-8CDF-3177DF6A9B2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4E16A70-2268-4B40-9689-185A2690F8D9}" type="pres">
      <dgm:prSet presAssocID="{EB5193E8-FF4E-4D34-8CDF-3177DF6A9B2A}" presName="cycle" presStyleCnt="0"/>
      <dgm:spPr/>
    </dgm:pt>
    <dgm:pt modelId="{BDF83F40-9E68-45EF-A33E-39179A9388B5}" type="pres">
      <dgm:prSet presAssocID="{EB5193E8-FF4E-4D34-8CDF-3177DF6A9B2A}" presName="centerShape" presStyleCnt="0"/>
      <dgm:spPr/>
    </dgm:pt>
    <dgm:pt modelId="{72F7A873-6EB6-403C-8009-B306D5A81424}" type="pres">
      <dgm:prSet presAssocID="{EB5193E8-FF4E-4D34-8CDF-3177DF6A9B2A}" presName="connSite" presStyleLbl="node1" presStyleIdx="0" presStyleCnt="5"/>
      <dgm:spPr/>
    </dgm:pt>
    <dgm:pt modelId="{11BF72F2-DF64-4C6E-AAC9-DBBF7AC699E1}" type="pres">
      <dgm:prSet presAssocID="{EB5193E8-FF4E-4D34-8CDF-3177DF6A9B2A}" presName="visible" presStyleLbl="node1" presStyleIdx="0" presStyleCnt="5"/>
      <dgm:spPr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3AD0310-2F3B-4F4D-8C0E-D092B099091F}" type="pres">
      <dgm:prSet presAssocID="{DF315702-29AE-499B-8B67-80947FF2F12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F5C2013-AEF0-4460-8AE1-9CB47D3E790F}" type="pres">
      <dgm:prSet presAssocID="{8B6EB15D-8694-4D90-93A0-1461F26373E6}" presName="node" presStyleCnt="0"/>
      <dgm:spPr/>
    </dgm:pt>
    <dgm:pt modelId="{E3049365-6474-4A53-9876-FF150EBF71B1}" type="pres">
      <dgm:prSet presAssocID="{8B6EB15D-8694-4D90-93A0-1461F26373E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28702C-4ACF-4CB3-93BF-600B68581763}" type="pres">
      <dgm:prSet presAssocID="{8B6EB15D-8694-4D90-93A0-1461F26373E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6D20E8-2289-44BA-ABC4-E86E5F7CD6E9}" type="pres">
      <dgm:prSet presAssocID="{369532D8-F20A-40FB-B413-7301814F6C8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5186D6E-A128-4C45-8D14-6515E56B9399}" type="pres">
      <dgm:prSet presAssocID="{3F4557EC-53A7-4C4F-ADE0-D0153708169A}" presName="node" presStyleCnt="0"/>
      <dgm:spPr/>
    </dgm:pt>
    <dgm:pt modelId="{12ED57FE-9AD4-4B70-8063-4C38838F31D5}" type="pres">
      <dgm:prSet presAssocID="{3F4557EC-53A7-4C4F-ADE0-D015370816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E30412-5F62-4A67-8498-AFA67E09BE82}" type="pres">
      <dgm:prSet presAssocID="{3F4557EC-53A7-4C4F-ADE0-D015370816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46313-72BF-4019-8C53-5BAC019813CD}" type="pres">
      <dgm:prSet presAssocID="{F8B232D3-2345-4A95-BCCE-76E081282C3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6FED621-534D-4289-AA17-EA4E6AE670A7}" type="pres">
      <dgm:prSet presAssocID="{61F42425-FC5A-426A-9CFA-9648B36DAE3F}" presName="node" presStyleCnt="0"/>
      <dgm:spPr/>
    </dgm:pt>
    <dgm:pt modelId="{8EC64302-75ED-436B-8883-64169381720B}" type="pres">
      <dgm:prSet presAssocID="{61F42425-FC5A-426A-9CFA-9648B36DAE3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D3EA7E-3C41-4ADE-9996-8F1967BDA548}" type="pres">
      <dgm:prSet presAssocID="{61F42425-FC5A-426A-9CFA-9648B36DAE3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A55A2B-1FF3-4E27-B976-23308ABECF03}" type="pres">
      <dgm:prSet presAssocID="{F7D46E93-B8A9-40D8-A101-9E3E62EB544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838EE2A-127C-490A-B3BA-481A5BCA2BEF}" type="pres">
      <dgm:prSet presAssocID="{89B5573F-586C-45D1-811F-06E02289EF98}" presName="node" presStyleCnt="0"/>
      <dgm:spPr/>
    </dgm:pt>
    <dgm:pt modelId="{E98BB40F-B932-4BBB-9CC9-0B716059B11F}" type="pres">
      <dgm:prSet presAssocID="{89B5573F-586C-45D1-811F-06E02289EF9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93587A-EC0F-4F93-A6EF-39F97F23C11E}" type="pres">
      <dgm:prSet presAssocID="{89B5573F-586C-45D1-811F-06E02289EF9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62EC20-07CF-4F86-82CC-F3AAA5862E56}" srcId="{8B6EB15D-8694-4D90-93A0-1461F26373E6}" destId="{B3C27C35-8979-4FF1-B041-A7DC96E97E1A}" srcOrd="0" destOrd="0" parTransId="{48BA58E3-E3DF-4BC0-ABE5-0BC80173B05F}" sibTransId="{9CB89B29-1E1F-4E8F-ADC4-3A617744E624}"/>
    <dgm:cxn modelId="{4C553519-11B0-490E-AF1F-BA9D51B672C7}" type="presOf" srcId="{C5AC8FF5-B65E-49E9-B2CE-23BEC5F4590E}" destId="{43D3EA7E-3C41-4ADE-9996-8F1967BDA548}" srcOrd="0" destOrd="0" presId="urn:microsoft.com/office/officeart/2005/8/layout/radial2"/>
    <dgm:cxn modelId="{15042E6F-AA76-47B1-AB9C-DF9B9DE26865}" type="presOf" srcId="{B3C27C35-8979-4FF1-B041-A7DC96E97E1A}" destId="{0628702C-4ACF-4CB3-93BF-600B68581763}" srcOrd="0" destOrd="0" presId="urn:microsoft.com/office/officeart/2005/8/layout/radial2"/>
    <dgm:cxn modelId="{BE0576C7-AA00-4189-B393-E7AE30D18114}" type="presOf" srcId="{8B6EB15D-8694-4D90-93A0-1461F26373E6}" destId="{E3049365-6474-4A53-9876-FF150EBF71B1}" srcOrd="0" destOrd="0" presId="urn:microsoft.com/office/officeart/2005/8/layout/radial2"/>
    <dgm:cxn modelId="{E49DD9E9-5CE6-4ADA-A9D2-F4A28DAADDE1}" type="presOf" srcId="{61F42425-FC5A-426A-9CFA-9648B36DAE3F}" destId="{8EC64302-75ED-436B-8883-64169381720B}" srcOrd="0" destOrd="0" presId="urn:microsoft.com/office/officeart/2005/8/layout/radial2"/>
    <dgm:cxn modelId="{A2BA675C-2FC5-4015-9326-4943184FE1C9}" srcId="{3F4557EC-53A7-4C4F-ADE0-D0153708169A}" destId="{C978B540-37FC-484E-ABEA-359B4EC155E9}" srcOrd="0" destOrd="0" parTransId="{38799A29-306E-45A5-BF2A-C1514400AA06}" sibTransId="{B06DDE7F-9BEC-4A4B-A4F9-950A2B7F4310}"/>
    <dgm:cxn modelId="{38EC4468-9ADC-4CEF-9AE0-59BDDE3531BE}" type="presOf" srcId="{CCF4E006-B6FA-4451-95C9-222C972EFD4F}" destId="{BA93587A-EC0F-4F93-A6EF-39F97F23C11E}" srcOrd="0" destOrd="0" presId="urn:microsoft.com/office/officeart/2005/8/layout/radial2"/>
    <dgm:cxn modelId="{F75B14B9-68A7-4196-BD4C-DCEF9A245BB3}" type="presOf" srcId="{C978B540-37FC-484E-ABEA-359B4EC155E9}" destId="{46E30412-5F62-4A67-8498-AFA67E09BE82}" srcOrd="0" destOrd="0" presId="urn:microsoft.com/office/officeart/2005/8/layout/radial2"/>
    <dgm:cxn modelId="{3FCD8FAF-9266-412E-A738-DA368DFC434A}" type="presOf" srcId="{DF315702-29AE-499B-8B67-80947FF2F126}" destId="{C3AD0310-2F3B-4F4D-8C0E-D092B099091F}" srcOrd="0" destOrd="0" presId="urn:microsoft.com/office/officeart/2005/8/layout/radial2"/>
    <dgm:cxn modelId="{D1CE86DC-3255-40ED-842C-A98EA9E3C43F}" type="presOf" srcId="{F8B232D3-2345-4A95-BCCE-76E081282C3A}" destId="{B1346313-72BF-4019-8C53-5BAC019813CD}" srcOrd="0" destOrd="0" presId="urn:microsoft.com/office/officeart/2005/8/layout/radial2"/>
    <dgm:cxn modelId="{0028B46A-B7CA-482C-B3FF-B163966E2771}" srcId="{61F42425-FC5A-426A-9CFA-9648B36DAE3F}" destId="{C5AC8FF5-B65E-49E9-B2CE-23BEC5F4590E}" srcOrd="0" destOrd="0" parTransId="{BA02AB04-95E8-4737-B22B-6D5939A32FAC}" sibTransId="{CCA45677-C543-4CBF-978C-DF3A4E460D22}"/>
    <dgm:cxn modelId="{C4AF431C-DE07-4F63-A625-27F614F38C7B}" type="presOf" srcId="{EB5193E8-FF4E-4D34-8CDF-3177DF6A9B2A}" destId="{3D048712-C417-4D3B-83F8-79455FEE7D6E}" srcOrd="0" destOrd="0" presId="urn:microsoft.com/office/officeart/2005/8/layout/radial2"/>
    <dgm:cxn modelId="{8E5353BF-565B-44E5-AB88-691BDC09BF6B}" type="presOf" srcId="{3F4557EC-53A7-4C4F-ADE0-D0153708169A}" destId="{12ED57FE-9AD4-4B70-8063-4C38838F31D5}" srcOrd="0" destOrd="0" presId="urn:microsoft.com/office/officeart/2005/8/layout/radial2"/>
    <dgm:cxn modelId="{3A1BCB85-5BC0-406E-98F1-CC4450B0DDE9}" srcId="{EB5193E8-FF4E-4D34-8CDF-3177DF6A9B2A}" destId="{61F42425-FC5A-426A-9CFA-9648B36DAE3F}" srcOrd="2" destOrd="0" parTransId="{F8B232D3-2345-4A95-BCCE-76E081282C3A}" sibTransId="{4D1A6F41-6D42-44DA-8141-9556CCD318AB}"/>
    <dgm:cxn modelId="{7F3E200C-4FD3-419F-9754-50219C3E375C}" type="presOf" srcId="{369532D8-F20A-40FB-B413-7301814F6C8A}" destId="{C36D20E8-2289-44BA-ABC4-E86E5F7CD6E9}" srcOrd="0" destOrd="0" presId="urn:microsoft.com/office/officeart/2005/8/layout/radial2"/>
    <dgm:cxn modelId="{3CCB1672-8CBD-4C5E-9E58-279FAD3AAD52}" type="presOf" srcId="{89B5573F-586C-45D1-811F-06E02289EF98}" destId="{E98BB40F-B932-4BBB-9CC9-0B716059B11F}" srcOrd="0" destOrd="0" presId="urn:microsoft.com/office/officeart/2005/8/layout/radial2"/>
    <dgm:cxn modelId="{B645495B-0E2F-4176-9BA9-4571BEEBF91A}" srcId="{89B5573F-586C-45D1-811F-06E02289EF98}" destId="{CCF4E006-B6FA-4451-95C9-222C972EFD4F}" srcOrd="0" destOrd="0" parTransId="{A71D710C-B123-4983-8567-4B2001DED9B5}" sibTransId="{2F3D725A-F5F1-4547-BB9F-E83DFE510EE9}"/>
    <dgm:cxn modelId="{C9AC1C3B-5459-4985-88C8-6A6470001CEC}" srcId="{EB5193E8-FF4E-4D34-8CDF-3177DF6A9B2A}" destId="{8B6EB15D-8694-4D90-93A0-1461F26373E6}" srcOrd="0" destOrd="0" parTransId="{DF315702-29AE-499B-8B67-80947FF2F126}" sibTransId="{D7E1CCA7-5965-4C56-AE96-3D86A3584176}"/>
    <dgm:cxn modelId="{91DDED35-9463-4DAA-A248-EFE5392ECD60}" type="presOf" srcId="{F7D46E93-B8A9-40D8-A101-9E3E62EB5449}" destId="{BFA55A2B-1FF3-4E27-B976-23308ABECF03}" srcOrd="0" destOrd="0" presId="urn:microsoft.com/office/officeart/2005/8/layout/radial2"/>
    <dgm:cxn modelId="{1E36F086-2047-4585-A5E2-F3EC66028C42}" srcId="{EB5193E8-FF4E-4D34-8CDF-3177DF6A9B2A}" destId="{89B5573F-586C-45D1-811F-06E02289EF98}" srcOrd="3" destOrd="0" parTransId="{F7D46E93-B8A9-40D8-A101-9E3E62EB5449}" sibTransId="{2F723943-5202-4F58-A614-516924570389}"/>
    <dgm:cxn modelId="{87081AEC-8806-475E-B11F-D86D974DADB6}" srcId="{EB5193E8-FF4E-4D34-8CDF-3177DF6A9B2A}" destId="{3F4557EC-53A7-4C4F-ADE0-D0153708169A}" srcOrd="1" destOrd="0" parTransId="{369532D8-F20A-40FB-B413-7301814F6C8A}" sibTransId="{4366C17B-8D68-4864-8524-6B44FB405C29}"/>
    <dgm:cxn modelId="{EF95DC4A-E1F0-4948-9D2D-B57C9183F36E}" type="presParOf" srcId="{3D048712-C417-4D3B-83F8-79455FEE7D6E}" destId="{F4E16A70-2268-4B40-9689-185A2690F8D9}" srcOrd="0" destOrd="0" presId="urn:microsoft.com/office/officeart/2005/8/layout/radial2"/>
    <dgm:cxn modelId="{3612D30E-5649-46E7-86F5-AF14969D7CA3}" type="presParOf" srcId="{F4E16A70-2268-4B40-9689-185A2690F8D9}" destId="{BDF83F40-9E68-45EF-A33E-39179A9388B5}" srcOrd="0" destOrd="0" presId="urn:microsoft.com/office/officeart/2005/8/layout/radial2"/>
    <dgm:cxn modelId="{2DA8E78B-A5BE-4B29-B9EB-253E8941E7D0}" type="presParOf" srcId="{BDF83F40-9E68-45EF-A33E-39179A9388B5}" destId="{72F7A873-6EB6-403C-8009-B306D5A81424}" srcOrd="0" destOrd="0" presId="urn:microsoft.com/office/officeart/2005/8/layout/radial2"/>
    <dgm:cxn modelId="{A39D95D1-8493-4CD7-8B3C-4496A9165048}" type="presParOf" srcId="{BDF83F40-9E68-45EF-A33E-39179A9388B5}" destId="{11BF72F2-DF64-4C6E-AAC9-DBBF7AC699E1}" srcOrd="1" destOrd="0" presId="urn:microsoft.com/office/officeart/2005/8/layout/radial2"/>
    <dgm:cxn modelId="{5A2B3C3F-1DD0-4D22-A41B-2A3364188ADA}" type="presParOf" srcId="{F4E16A70-2268-4B40-9689-185A2690F8D9}" destId="{C3AD0310-2F3B-4F4D-8C0E-D092B099091F}" srcOrd="1" destOrd="0" presId="urn:microsoft.com/office/officeart/2005/8/layout/radial2"/>
    <dgm:cxn modelId="{AE58DA6E-D181-4860-9BD6-D940ED08012F}" type="presParOf" srcId="{F4E16A70-2268-4B40-9689-185A2690F8D9}" destId="{3F5C2013-AEF0-4460-8AE1-9CB47D3E790F}" srcOrd="2" destOrd="0" presId="urn:microsoft.com/office/officeart/2005/8/layout/radial2"/>
    <dgm:cxn modelId="{F7D52039-A6DC-4632-9509-E8B2F8B31ADB}" type="presParOf" srcId="{3F5C2013-AEF0-4460-8AE1-9CB47D3E790F}" destId="{E3049365-6474-4A53-9876-FF150EBF71B1}" srcOrd="0" destOrd="0" presId="urn:microsoft.com/office/officeart/2005/8/layout/radial2"/>
    <dgm:cxn modelId="{9652EE1C-2FEA-43A3-898F-FD2B8794C2C5}" type="presParOf" srcId="{3F5C2013-AEF0-4460-8AE1-9CB47D3E790F}" destId="{0628702C-4ACF-4CB3-93BF-600B68581763}" srcOrd="1" destOrd="0" presId="urn:microsoft.com/office/officeart/2005/8/layout/radial2"/>
    <dgm:cxn modelId="{D79AECCC-85E6-4BA5-98B5-25F9909326D4}" type="presParOf" srcId="{F4E16A70-2268-4B40-9689-185A2690F8D9}" destId="{C36D20E8-2289-44BA-ABC4-E86E5F7CD6E9}" srcOrd="3" destOrd="0" presId="urn:microsoft.com/office/officeart/2005/8/layout/radial2"/>
    <dgm:cxn modelId="{D5A98070-7024-4AE3-B2F8-0F8CF69E8937}" type="presParOf" srcId="{F4E16A70-2268-4B40-9689-185A2690F8D9}" destId="{75186D6E-A128-4C45-8D14-6515E56B9399}" srcOrd="4" destOrd="0" presId="urn:microsoft.com/office/officeart/2005/8/layout/radial2"/>
    <dgm:cxn modelId="{AE7324F3-8548-4BAA-8B6D-D0B836553A18}" type="presParOf" srcId="{75186D6E-A128-4C45-8D14-6515E56B9399}" destId="{12ED57FE-9AD4-4B70-8063-4C38838F31D5}" srcOrd="0" destOrd="0" presId="urn:microsoft.com/office/officeart/2005/8/layout/radial2"/>
    <dgm:cxn modelId="{E65FA1CD-5B76-435D-986C-02AB82DBAF88}" type="presParOf" srcId="{75186D6E-A128-4C45-8D14-6515E56B9399}" destId="{46E30412-5F62-4A67-8498-AFA67E09BE82}" srcOrd="1" destOrd="0" presId="urn:microsoft.com/office/officeart/2005/8/layout/radial2"/>
    <dgm:cxn modelId="{58B84D7A-F945-449A-A87A-5AAA24BEB23A}" type="presParOf" srcId="{F4E16A70-2268-4B40-9689-185A2690F8D9}" destId="{B1346313-72BF-4019-8C53-5BAC019813CD}" srcOrd="5" destOrd="0" presId="urn:microsoft.com/office/officeart/2005/8/layout/radial2"/>
    <dgm:cxn modelId="{190DA2D1-D3AA-4AF6-9191-B113BB35D565}" type="presParOf" srcId="{F4E16A70-2268-4B40-9689-185A2690F8D9}" destId="{86FED621-534D-4289-AA17-EA4E6AE670A7}" srcOrd="6" destOrd="0" presId="urn:microsoft.com/office/officeart/2005/8/layout/radial2"/>
    <dgm:cxn modelId="{98F26882-8965-480B-899C-192A67862F69}" type="presParOf" srcId="{86FED621-534D-4289-AA17-EA4E6AE670A7}" destId="{8EC64302-75ED-436B-8883-64169381720B}" srcOrd="0" destOrd="0" presId="urn:microsoft.com/office/officeart/2005/8/layout/radial2"/>
    <dgm:cxn modelId="{474F508B-F67C-4D1D-8059-5611C5E0E8C3}" type="presParOf" srcId="{86FED621-534D-4289-AA17-EA4E6AE670A7}" destId="{43D3EA7E-3C41-4ADE-9996-8F1967BDA548}" srcOrd="1" destOrd="0" presId="urn:microsoft.com/office/officeart/2005/8/layout/radial2"/>
    <dgm:cxn modelId="{E29C01B3-A790-4296-96AC-BE3F11222482}" type="presParOf" srcId="{F4E16A70-2268-4B40-9689-185A2690F8D9}" destId="{BFA55A2B-1FF3-4E27-B976-23308ABECF03}" srcOrd="7" destOrd="0" presId="urn:microsoft.com/office/officeart/2005/8/layout/radial2"/>
    <dgm:cxn modelId="{9830FE7A-AF1B-4F02-AEC5-074DCFB53D93}" type="presParOf" srcId="{F4E16A70-2268-4B40-9689-185A2690F8D9}" destId="{4838EE2A-127C-490A-B3BA-481A5BCA2BEF}" srcOrd="8" destOrd="0" presId="urn:microsoft.com/office/officeart/2005/8/layout/radial2"/>
    <dgm:cxn modelId="{C6E6DEE1-0D57-4A3B-9DE0-FD06C9A2E377}" type="presParOf" srcId="{4838EE2A-127C-490A-B3BA-481A5BCA2BEF}" destId="{E98BB40F-B932-4BBB-9CC9-0B716059B11F}" srcOrd="0" destOrd="0" presId="urn:microsoft.com/office/officeart/2005/8/layout/radial2"/>
    <dgm:cxn modelId="{75A911C1-54CE-4BB3-B8A8-8787DCD76AE4}" type="presParOf" srcId="{4838EE2A-127C-490A-B3BA-481A5BCA2BEF}" destId="{BA93587A-EC0F-4F93-A6EF-39F97F23C11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5A2B-1FF3-4E27-B976-23308ABECF03}">
      <dsp:nvSpPr>
        <dsp:cNvPr id="0" name=""/>
        <dsp:cNvSpPr/>
      </dsp:nvSpPr>
      <dsp:spPr>
        <a:xfrm rot="3680899">
          <a:off x="1959944" y="3202500"/>
          <a:ext cx="846847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46847" y="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46313-72BF-4019-8C53-5BAC019813CD}">
      <dsp:nvSpPr>
        <dsp:cNvPr id="0" name=""/>
        <dsp:cNvSpPr/>
      </dsp:nvSpPr>
      <dsp:spPr>
        <a:xfrm rot="1311526">
          <a:off x="2423728" y="2593759"/>
          <a:ext cx="606622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606622" y="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D20E8-2289-44BA-ABC4-E86E5F7CD6E9}">
      <dsp:nvSpPr>
        <dsp:cNvPr id="0" name=""/>
        <dsp:cNvSpPr/>
      </dsp:nvSpPr>
      <dsp:spPr>
        <a:xfrm rot="20288474">
          <a:off x="2423728" y="1898846"/>
          <a:ext cx="606622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606622" y="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D0310-2F3B-4F4D-8C0E-D092B099091F}">
      <dsp:nvSpPr>
        <dsp:cNvPr id="0" name=""/>
        <dsp:cNvSpPr/>
      </dsp:nvSpPr>
      <dsp:spPr>
        <a:xfrm rot="17919101">
          <a:off x="1959944" y="1290105"/>
          <a:ext cx="846847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46847" y="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F72F2-DF64-4C6E-AAC9-DBBF7AC699E1}">
      <dsp:nvSpPr>
        <dsp:cNvPr id="0" name=""/>
        <dsp:cNvSpPr/>
      </dsp:nvSpPr>
      <dsp:spPr>
        <a:xfrm>
          <a:off x="1025739" y="1433892"/>
          <a:ext cx="1670347" cy="1670347"/>
        </a:xfrm>
        <a:prstGeom prst="ellipse">
          <a:avLst/>
        </a:pr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049365-6474-4A53-9876-FF150EBF71B1}">
      <dsp:nvSpPr>
        <dsp:cNvPr id="0" name=""/>
        <dsp:cNvSpPr/>
      </dsp:nvSpPr>
      <dsp:spPr>
        <a:xfrm>
          <a:off x="2325560" y="444"/>
          <a:ext cx="1002208" cy="1002208"/>
        </a:xfrm>
        <a:prstGeom prst="ellipse">
          <a:avLst/>
        </a:prstGeom>
        <a:solidFill>
          <a:srgbClr val="FF66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472330" y="147214"/>
        <a:ext cx="708668" cy="708668"/>
      </dsp:txXfrm>
    </dsp:sp>
    <dsp:sp modelId="{0628702C-4ACF-4CB3-93BF-600B68581763}">
      <dsp:nvSpPr>
        <dsp:cNvPr id="0" name=""/>
        <dsp:cNvSpPr/>
      </dsp:nvSpPr>
      <dsp:spPr>
        <a:xfrm>
          <a:off x="3427989" y="444"/>
          <a:ext cx="1503312" cy="100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5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 altLang="en-US" sz="2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27989" y="444"/>
        <a:ext cx="1503312" cy="1002208"/>
      </dsp:txXfrm>
    </dsp:sp>
    <dsp:sp modelId="{12ED57FE-9AD4-4B70-8063-4C38838F31D5}">
      <dsp:nvSpPr>
        <dsp:cNvPr id="0" name=""/>
        <dsp:cNvSpPr/>
      </dsp:nvSpPr>
      <dsp:spPr>
        <a:xfrm>
          <a:off x="2972517" y="1121005"/>
          <a:ext cx="1002208" cy="1002208"/>
        </a:xfrm>
        <a:prstGeom prst="ellipse">
          <a:avLst/>
        </a:prstGeom>
        <a:solidFill>
          <a:srgbClr val="FF99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19287" y="1267775"/>
        <a:ext cx="708668" cy="708668"/>
      </dsp:txXfrm>
    </dsp:sp>
    <dsp:sp modelId="{46E30412-5F62-4A67-8498-AFA67E09BE82}">
      <dsp:nvSpPr>
        <dsp:cNvPr id="0" name=""/>
        <dsp:cNvSpPr/>
      </dsp:nvSpPr>
      <dsp:spPr>
        <a:xfrm>
          <a:off x="4074946" y="1121005"/>
          <a:ext cx="1503312" cy="100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5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 altLang="en-US" sz="2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074946" y="1121005"/>
        <a:ext cx="1503312" cy="1002208"/>
      </dsp:txXfrm>
    </dsp:sp>
    <dsp:sp modelId="{8EC64302-75ED-436B-8883-64169381720B}">
      <dsp:nvSpPr>
        <dsp:cNvPr id="0" name=""/>
        <dsp:cNvSpPr/>
      </dsp:nvSpPr>
      <dsp:spPr>
        <a:xfrm>
          <a:off x="2972517" y="2414918"/>
          <a:ext cx="1002208" cy="1002208"/>
        </a:xfrm>
        <a:prstGeom prst="ellipse">
          <a:avLst/>
        </a:prstGeom>
        <a:solidFill>
          <a:srgbClr val="99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19287" y="2561688"/>
        <a:ext cx="708668" cy="708668"/>
      </dsp:txXfrm>
    </dsp:sp>
    <dsp:sp modelId="{43D3EA7E-3C41-4ADE-9996-8F1967BDA548}">
      <dsp:nvSpPr>
        <dsp:cNvPr id="0" name=""/>
        <dsp:cNvSpPr/>
      </dsp:nvSpPr>
      <dsp:spPr>
        <a:xfrm>
          <a:off x="4074946" y="2414918"/>
          <a:ext cx="1503312" cy="100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5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 altLang="en-US" sz="2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074946" y="2414918"/>
        <a:ext cx="1503312" cy="1002208"/>
      </dsp:txXfrm>
    </dsp:sp>
    <dsp:sp modelId="{E98BB40F-B932-4BBB-9CC9-0B716059B11F}">
      <dsp:nvSpPr>
        <dsp:cNvPr id="0" name=""/>
        <dsp:cNvSpPr/>
      </dsp:nvSpPr>
      <dsp:spPr>
        <a:xfrm>
          <a:off x="2325560" y="3535480"/>
          <a:ext cx="1002208" cy="1002208"/>
        </a:xfrm>
        <a:prstGeom prst="ellipse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472330" y="3682250"/>
        <a:ext cx="708668" cy="708668"/>
      </dsp:txXfrm>
    </dsp:sp>
    <dsp:sp modelId="{BA93587A-EC0F-4F93-A6EF-39F97F23C11E}">
      <dsp:nvSpPr>
        <dsp:cNvPr id="0" name=""/>
        <dsp:cNvSpPr/>
      </dsp:nvSpPr>
      <dsp:spPr>
        <a:xfrm>
          <a:off x="3427989" y="3535480"/>
          <a:ext cx="1503312" cy="100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5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 altLang="en-US" sz="2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27989" y="3535480"/>
        <a:ext cx="1503312" cy="1002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862F3-A39D-417D-964E-3BFD56F9B32E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A282A-556D-47F9-9689-E0A13AB5FE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30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CB9F5-878F-416C-BCAB-187A3F5044B8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B7833-3FE8-49E0-8C57-B6F35522E1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036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B7833-3FE8-49E0-8C57-B6F35522E19D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07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B7833-3FE8-49E0-8C57-B6F35522E19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592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B7833-3FE8-49E0-8C57-B6F35522E19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452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://kids.cdc.gov.tw/Mac/Mac_index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89954" y="3070577"/>
            <a:ext cx="3149601" cy="3149601"/>
          </a:xfrm>
          <a:prstGeom prst="noSmoking">
            <a:avLst>
              <a:gd name="adj" fmla="val 1230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65" b="96224" l="2378" r="970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097" y="3687397"/>
            <a:ext cx="2819406" cy="234086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65" b="96224" l="2378" r="970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853" y="2911744"/>
            <a:ext cx="1659740" cy="137803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119" y="4857831"/>
            <a:ext cx="1236482" cy="107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581175706"/>
              </p:ext>
            </p:extLst>
          </p:nvPr>
        </p:nvGraphicFramePr>
        <p:xfrm>
          <a:off x="1275644" y="1422400"/>
          <a:ext cx="6603999" cy="4538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向右箭號 5">
            <a:hlinkClick r:id="rId9"/>
          </p:cNvPr>
          <p:cNvSpPr/>
          <p:nvPr/>
        </p:nvSpPr>
        <p:spPr>
          <a:xfrm>
            <a:off x="6863644" y="5305777"/>
            <a:ext cx="1961443" cy="812800"/>
          </a:xfrm>
          <a:prstGeom prst="rightArrow">
            <a:avLst>
              <a:gd name="adj1" fmla="val 61111"/>
              <a:gd name="adj2" fmla="val 58333"/>
            </a:avLst>
          </a:prstGeom>
          <a:solidFill>
            <a:srgbClr val="FF9999"/>
          </a:solidFill>
          <a:ln w="28575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疾管署兒童網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2564</TotalTime>
  <Words>80</Words>
  <Application>Microsoft Office PowerPoint</Application>
  <PresentationFormat>如螢幕大小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58</cp:revision>
  <dcterms:created xsi:type="dcterms:W3CDTF">2017-11-07T04:44:24Z</dcterms:created>
  <dcterms:modified xsi:type="dcterms:W3CDTF">2017-12-14T15:56:38Z</dcterms:modified>
</cp:coreProperties>
</file>