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16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41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29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26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40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354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62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61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197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18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26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44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姓名：王小宇</a:t>
            </a:r>
            <a:endParaRPr lang="en-US" altLang="zh-TW" dirty="0" smtClean="0"/>
          </a:p>
          <a:p>
            <a:r>
              <a:rPr lang="zh-TW" altLang="en-US" dirty="0" smtClean="0"/>
              <a:t>星座：水瓶座</a:t>
            </a:r>
            <a:endParaRPr lang="en-US" altLang="zh-TW" dirty="0" smtClean="0"/>
          </a:p>
          <a:p>
            <a:r>
              <a:rPr lang="zh-TW" altLang="en-US" dirty="0" smtClean="0"/>
              <a:t>興趣：游泳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0273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688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4</cp:revision>
  <dcterms:created xsi:type="dcterms:W3CDTF">2017-11-16T17:17:09Z</dcterms:created>
  <dcterms:modified xsi:type="dcterms:W3CDTF">2017-11-17T04:51:02Z</dcterms:modified>
</cp:coreProperties>
</file>