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4" d="100"/>
          <a:sy n="64" d="100"/>
        </p:scale>
        <p:origin x="61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8\Documents\&#31684;&#20363;\08\&#25991;&#20214;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6-42C3-B35C-796207CD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630221"/>
              </p:ext>
            </p:extLst>
          </p:nvPr>
        </p:nvGraphicFramePr>
        <p:xfrm>
          <a:off x="1275347" y="1696454"/>
          <a:ext cx="6665495" cy="418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74114"/>
              </p:ext>
            </p:extLst>
          </p:nvPr>
        </p:nvGraphicFramePr>
        <p:xfrm>
          <a:off x="1524000" y="1661696"/>
          <a:ext cx="6096000" cy="4333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899805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54457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85724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節能減碳救地球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冷氣控溫不外洩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854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隨手關燈拔插頭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6282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省電燈具更省錢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19001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節能省水看標章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182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鐵馬步行兼保健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8437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每週一天不開車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088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選車用車助減碳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1879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多吃蔬食少吃肉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9560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自備杯筷帕與袋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9236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惜用資源顧地球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726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華康海報體 Std W12</vt:lpstr>
      <vt:lpstr>微軟正黑體</vt:lpstr>
      <vt:lpstr>新細明體</vt:lpstr>
      <vt:lpstr>Arial</vt:lpstr>
      <vt:lpstr>Calibri</vt:lpstr>
      <vt:lpstr>Liberation Serif</vt:lpstr>
      <vt:lpstr>Lucida Sans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win8 rock</cp:lastModifiedBy>
  <cp:revision>25</cp:revision>
  <dcterms:created xsi:type="dcterms:W3CDTF">2017-12-09T08:36:57Z</dcterms:created>
  <dcterms:modified xsi:type="dcterms:W3CDTF">2017-12-10T17:15:57Z</dcterms:modified>
</cp:coreProperties>
</file>