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07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9337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571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638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4316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45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5350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7961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8730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2850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0762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94499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859824"/>
            <a:ext cx="4199828" cy="3396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D82B7-EF57-4303-AF30-E36FE6290BB1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35" y="149158"/>
            <a:ext cx="936517" cy="899057"/>
          </a:xfrm>
          <a:prstGeom prst="rect">
            <a:avLst/>
          </a:prstGeom>
        </p:spPr>
      </p:pic>
      <p:sp>
        <p:nvSpPr>
          <p:cNvPr id="8" name="文字方塊 7"/>
          <p:cNvSpPr txBox="1"/>
          <p:nvPr userDrawn="1"/>
        </p:nvSpPr>
        <p:spPr>
          <a:xfrm>
            <a:off x="1070519" y="401443"/>
            <a:ext cx="1615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臺灣特有鳥類</a:t>
            </a:r>
          </a:p>
        </p:txBody>
      </p:sp>
    </p:spTree>
    <p:extLst>
      <p:ext uri="{BB962C8B-B14F-4D97-AF65-F5344CB8AC3E}">
        <p14:creationId xmlns:p14="http://schemas.microsoft.com/office/powerpoint/2010/main" val="161871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FF0066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zh.wikipedia.org/wiki/&#30333;&#32819;&#22855;&#40539;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zh.wikipedia.org/wiki/&#21488;&#28771;&#34253;&#40306;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zh.wikipedia.org/wiki/&#24093;&#38601;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副標題 6"/>
          <p:cNvSpPr>
            <a:spLocks noGrp="1"/>
          </p:cNvSpPr>
          <p:nvPr>
            <p:ph type="subTitle" idx="1"/>
          </p:nvPr>
        </p:nvSpPr>
        <p:spPr>
          <a:xfrm>
            <a:off x="3601159" y="3951997"/>
            <a:ext cx="2077156" cy="540984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專題介紹</a:t>
            </a:r>
          </a:p>
        </p:txBody>
      </p:sp>
      <p:sp>
        <p:nvSpPr>
          <p:cNvPr id="13" name="流程圖: 接點 12"/>
          <p:cNvSpPr/>
          <p:nvPr/>
        </p:nvSpPr>
        <p:spPr>
          <a:xfrm>
            <a:off x="507999" y="2359823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臺</a:t>
            </a:r>
          </a:p>
        </p:txBody>
      </p:sp>
      <p:sp>
        <p:nvSpPr>
          <p:cNvPr id="14" name="流程圖: 接點 13"/>
          <p:cNvSpPr/>
          <p:nvPr/>
        </p:nvSpPr>
        <p:spPr>
          <a:xfrm>
            <a:off x="1896532" y="2359823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灣</a:t>
            </a:r>
          </a:p>
        </p:txBody>
      </p:sp>
      <p:sp>
        <p:nvSpPr>
          <p:cNvPr id="15" name="流程圖: 接點 14"/>
          <p:cNvSpPr/>
          <p:nvPr/>
        </p:nvSpPr>
        <p:spPr>
          <a:xfrm>
            <a:off x="3285065" y="2359823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特</a:t>
            </a:r>
          </a:p>
        </p:txBody>
      </p:sp>
      <p:sp>
        <p:nvSpPr>
          <p:cNvPr id="16" name="流程圖: 接點 15"/>
          <p:cNvSpPr/>
          <p:nvPr/>
        </p:nvSpPr>
        <p:spPr>
          <a:xfrm>
            <a:off x="4673598" y="2359823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有</a:t>
            </a:r>
          </a:p>
        </p:txBody>
      </p:sp>
      <p:sp>
        <p:nvSpPr>
          <p:cNvPr id="17" name="流程圖: 接點 16"/>
          <p:cNvSpPr/>
          <p:nvPr/>
        </p:nvSpPr>
        <p:spPr>
          <a:xfrm>
            <a:off x="6062131" y="2359823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鳥</a:t>
            </a:r>
          </a:p>
        </p:txBody>
      </p:sp>
      <p:sp>
        <p:nvSpPr>
          <p:cNvPr id="18" name="流程圖: 接點 17"/>
          <p:cNvSpPr/>
          <p:nvPr/>
        </p:nvSpPr>
        <p:spPr>
          <a:xfrm>
            <a:off x="7450666" y="2359823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類</a:t>
            </a:r>
          </a:p>
        </p:txBody>
      </p:sp>
    </p:spTree>
    <p:extLst>
      <p:ext uri="{BB962C8B-B14F-4D97-AF65-F5344CB8AC3E}">
        <p14:creationId xmlns:p14="http://schemas.microsoft.com/office/powerpoint/2010/main" val="597701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白耳畫眉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/>
              <a:t>生活於臺灣溫帶森林和亞熱帶或熱帶的濕潤山地林，為臺灣特有種，同時也是臺中市的市鳥。</a:t>
            </a:r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246" y="2092526"/>
            <a:ext cx="3498553" cy="3436632"/>
          </a:xfrm>
          <a:prstGeom prst="star7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628650" y="4707466"/>
            <a:ext cx="3262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維基百科 白耳畫眉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439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臺灣藍鵲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又叫臺灣暗藍鵲，為臺灣特有種。嘴角紅色，頭至頸部、胸部皆為黑色，其餘大致為藍色。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628650" y="4707466"/>
            <a:ext cx="3262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維基百科 臺灣藍鵲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9" r="8225" b="14345"/>
          <a:stretch/>
        </p:blipFill>
        <p:spPr>
          <a:xfrm>
            <a:off x="5104614" y="2144888"/>
            <a:ext cx="3555563" cy="2788355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790358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帝雉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臺灣特有的長尾雉屬鳥類。分布於臺灣的中高海拔山區，是臺灣的雉科鳥類中棲息於最高海拔者。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628650" y="4707466"/>
            <a:ext cx="3262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維基百科 帝雉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20"/>
          <a:stretch/>
        </p:blipFill>
        <p:spPr>
          <a:xfrm>
            <a:off x="5184178" y="2225529"/>
            <a:ext cx="3398906" cy="2817402"/>
          </a:xfrm>
          <a:prstGeom prst="plaque">
            <a:avLst/>
          </a:prstGeom>
        </p:spPr>
      </p:pic>
    </p:spTree>
    <p:extLst>
      <p:ext uri="{BB962C8B-B14F-4D97-AF65-F5344CB8AC3E}">
        <p14:creationId xmlns:p14="http://schemas.microsoft.com/office/powerpoint/2010/main" val="3046856797"/>
      </p:ext>
    </p:extLst>
  </p:cSld>
  <p:clrMapOvr>
    <a:masterClrMapping/>
  </p:clrMapOvr>
</p:sld>
</file>

<file path=ppt/theme/theme1.xml><?xml version="1.0" encoding="utf-8"?>
<a:theme xmlns:a="http://schemas.openxmlformats.org/drawingml/2006/main" name="佈景主題1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佈景主題1" id="{EA250476-D318-4EEC-B1B9-9BA91A9C0496}" vid="{9881F55D-856F-42C7-A7E6-30E59C5D83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464</TotalTime>
  <Words>132</Words>
  <Application>Microsoft Office PowerPoint</Application>
  <PresentationFormat>如螢幕大小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佈景主題1</vt:lpstr>
      <vt:lpstr>PowerPoint 簡報</vt:lpstr>
      <vt:lpstr>白耳畫眉</vt:lpstr>
      <vt:lpstr>臺灣藍鵲</vt:lpstr>
      <vt:lpstr>帝雉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User</cp:lastModifiedBy>
  <cp:revision>19</cp:revision>
  <dcterms:created xsi:type="dcterms:W3CDTF">2017-12-06T06:26:34Z</dcterms:created>
  <dcterms:modified xsi:type="dcterms:W3CDTF">2018-03-18T13:53:30Z</dcterms:modified>
</cp:coreProperties>
</file>