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07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33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57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63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3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04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35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96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7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85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76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49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59824"/>
            <a:ext cx="4199828" cy="3396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5" y="149158"/>
            <a:ext cx="936517" cy="899057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1070519" y="401443"/>
            <a:ext cx="161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臺灣特有鳥類</a:t>
            </a:r>
          </a:p>
        </p:txBody>
      </p:sp>
    </p:spTree>
    <p:extLst>
      <p:ext uri="{BB962C8B-B14F-4D97-AF65-F5344CB8AC3E}">
        <p14:creationId xmlns:p14="http://schemas.microsoft.com/office/powerpoint/2010/main" val="161871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66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&#30333;&#32819;&#22855;&#40539;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zh.wikipedia.org/wiki/&#21488;&#28771;&#34253;&#40306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zh.wikipedia.org/wiki/&#24093;&#38601;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zh.wikipedia.org/wiki/&#34253;&#33145;&#40435;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zh.wikipedia.org/wiki/&#21488;&#28771;&#31481;&#38622;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zh.wikipedia.org/wiki/&#20116;&#33394;&#40165;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zh.wikipedia.org/wiki/&#40643;&#23665;&#38592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標題 6"/>
          <p:cNvSpPr>
            <a:spLocks noGrp="1"/>
          </p:cNvSpPr>
          <p:nvPr>
            <p:ph type="subTitle" idx="1"/>
          </p:nvPr>
        </p:nvSpPr>
        <p:spPr>
          <a:xfrm>
            <a:off x="3601159" y="3951997"/>
            <a:ext cx="2077156" cy="54098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專題介紹</a:t>
            </a:r>
          </a:p>
        </p:txBody>
      </p:sp>
      <p:sp>
        <p:nvSpPr>
          <p:cNvPr id="13" name="流程圖: 接點 12"/>
          <p:cNvSpPr/>
          <p:nvPr/>
        </p:nvSpPr>
        <p:spPr>
          <a:xfrm>
            <a:off x="507999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</a:p>
        </p:txBody>
      </p:sp>
      <p:sp>
        <p:nvSpPr>
          <p:cNvPr id="14" name="流程圖: 接點 13"/>
          <p:cNvSpPr/>
          <p:nvPr/>
        </p:nvSpPr>
        <p:spPr>
          <a:xfrm>
            <a:off x="1896532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灣</a:t>
            </a:r>
          </a:p>
        </p:txBody>
      </p:sp>
      <p:sp>
        <p:nvSpPr>
          <p:cNvPr id="15" name="流程圖: 接點 14"/>
          <p:cNvSpPr/>
          <p:nvPr/>
        </p:nvSpPr>
        <p:spPr>
          <a:xfrm>
            <a:off x="3285065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</a:t>
            </a:r>
          </a:p>
        </p:txBody>
      </p:sp>
      <p:sp>
        <p:nvSpPr>
          <p:cNvPr id="16" name="流程圖: 接點 15"/>
          <p:cNvSpPr/>
          <p:nvPr/>
        </p:nvSpPr>
        <p:spPr>
          <a:xfrm>
            <a:off x="4673598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</a:p>
        </p:txBody>
      </p:sp>
      <p:sp>
        <p:nvSpPr>
          <p:cNvPr id="17" name="流程圖: 接點 16"/>
          <p:cNvSpPr/>
          <p:nvPr/>
        </p:nvSpPr>
        <p:spPr>
          <a:xfrm>
            <a:off x="6062131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</a:p>
        </p:txBody>
      </p:sp>
      <p:sp>
        <p:nvSpPr>
          <p:cNvPr id="18" name="流程圖: 接點 17"/>
          <p:cNvSpPr/>
          <p:nvPr/>
        </p:nvSpPr>
        <p:spPr>
          <a:xfrm>
            <a:off x="7450666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59770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白耳畫眉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生活於臺灣溫帶森林和亞熱帶或熱帶的濕潤山地林，為臺灣特有種，同時也是臺中市的市鳥。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46" y="2092526"/>
            <a:ext cx="3498553" cy="3436632"/>
          </a:xfrm>
          <a:prstGeom prst="star7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8650" y="4707466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維基百科 白耳畫眉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3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臺灣藍鵲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又叫臺灣暗藍鵲，為臺灣特有種。嘴角紅色，頭至頸部、胸部皆為黑色，其餘大致為藍色。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28650" y="4707466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臺灣藍鵲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r="8225" b="14345"/>
          <a:stretch/>
        </p:blipFill>
        <p:spPr>
          <a:xfrm>
            <a:off x="5104614" y="2144888"/>
            <a:ext cx="3555563" cy="27883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035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帝雉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臺灣特有的長尾雉屬鳥類。分布於臺灣的中高海拔山區，是臺灣的雉科鳥類中棲息於最高海拔者。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28650" y="4707466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帝雉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0"/>
          <a:stretch/>
        </p:blipFill>
        <p:spPr>
          <a:xfrm>
            <a:off x="5184178" y="2225529"/>
            <a:ext cx="3398906" cy="2817402"/>
          </a:xfrm>
          <a:prstGeom prst="plaque">
            <a:avLst/>
          </a:prstGeom>
        </p:spPr>
      </p:pic>
    </p:spTree>
    <p:extLst>
      <p:ext uri="{BB962C8B-B14F-4D97-AF65-F5344CB8AC3E}">
        <p14:creationId xmlns:p14="http://schemas.microsoft.com/office/powerpoint/2010/main" val="304685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藍腹鷳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2172" y="2322375"/>
            <a:ext cx="4199828" cy="3396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俗稱臺灣山雞，是一種大型雉類，雄性通體藍色，藍腹鷳只在臺灣山區有分布，這對於研究動物地理、系統演化有著重要的意義。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48027" y="4786489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藍腹鷳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FE80209-6CD5-451A-A250-C8AE8A9E4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0" y="2322375"/>
            <a:ext cx="4286519" cy="2754423"/>
          </a:xfrm>
          <a:prstGeom prst="trapezoid">
            <a:avLst/>
          </a:prstGeom>
        </p:spPr>
      </p:pic>
    </p:spTree>
    <p:extLst>
      <p:ext uri="{BB962C8B-B14F-4D97-AF65-F5344CB8AC3E}">
        <p14:creationId xmlns:p14="http://schemas.microsoft.com/office/powerpoint/2010/main" val="164238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臺灣竹雞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2172" y="2272039"/>
            <a:ext cx="4199828" cy="33960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群居性，常三五成群出沒於林地間，啄食食物，以果實、種子、昆蟲和葉子為食，叫聲類似「雞狗乖</a:t>
            </a:r>
            <a:r>
              <a:rPr lang="en-US" altLang="zh-TW" dirty="0"/>
              <a:t>~</a:t>
            </a:r>
            <a:r>
              <a:rPr lang="zh-TW" altLang="en-US" dirty="0"/>
              <a:t>雞狗乖</a:t>
            </a:r>
            <a:r>
              <a:rPr lang="en-US" altLang="zh-TW" dirty="0"/>
              <a:t>~</a:t>
            </a:r>
            <a:r>
              <a:rPr lang="zh-TW" altLang="en-US" dirty="0"/>
              <a:t>」。夜晚則休息於樹上，飛行能力不佳。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72172" y="4736185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臺灣竹雞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0E931A-0378-4B27-90A2-FE6A17064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4" y="1855587"/>
            <a:ext cx="4876800" cy="3249930"/>
          </a:xfrm>
          <a:prstGeom prst="irregularSeal2">
            <a:avLst/>
          </a:prstGeom>
        </p:spPr>
      </p:pic>
    </p:spTree>
    <p:extLst>
      <p:ext uri="{BB962C8B-B14F-4D97-AF65-F5344CB8AC3E}">
        <p14:creationId xmlns:p14="http://schemas.microsoft.com/office/powerpoint/2010/main" val="388085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五色鳥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1584" y="2376196"/>
            <a:ext cx="4349750" cy="33960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叫聲單調而響亮，類似敲木魚「叩叩叩</a:t>
            </a:r>
            <a:r>
              <a:rPr lang="en-US" altLang="zh-TW" dirty="0"/>
              <a:t>……</a:t>
            </a:r>
            <a:r>
              <a:rPr lang="zh-TW" altLang="en-US" dirty="0"/>
              <a:t>」，又因其羽色多彩繽紛，而被稱作「花和尚」。在繁殖時會啄樹洞為巢。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91583" y="4587448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五色鳥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9585DC3-FCF5-4A50-9E59-33FD2606C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0553"/>
            <a:ext cx="4011082" cy="3008311"/>
          </a:xfrm>
          <a:prstGeom prst="flowChartInputOutput">
            <a:avLst/>
          </a:prstGeom>
        </p:spPr>
      </p:pic>
    </p:spTree>
    <p:extLst>
      <p:ext uri="{BB962C8B-B14F-4D97-AF65-F5344CB8AC3E}">
        <p14:creationId xmlns:p14="http://schemas.microsoft.com/office/powerpoint/2010/main" val="47303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黃山雀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872" y="2388429"/>
            <a:ext cx="4169128" cy="33960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臺灣特有種，也是稀有的留鳥。 在溪頭其族群量較多，喜歡棲息於海拔</a:t>
            </a:r>
            <a:r>
              <a:rPr lang="en-US" altLang="zh-TW" dirty="0"/>
              <a:t>2,000</a:t>
            </a:r>
            <a:r>
              <a:rPr lang="zh-TW" altLang="en-US" dirty="0"/>
              <a:t>公尺以下之闊葉林，以海拔</a:t>
            </a:r>
            <a:r>
              <a:rPr lang="en-US" altLang="zh-TW" dirty="0"/>
              <a:t>1,500</a:t>
            </a:r>
            <a:r>
              <a:rPr lang="zh-TW" altLang="en-US" dirty="0"/>
              <a:t>公尺左右山區較常見。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02872" y="4587448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黃山雀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661917-19F8-4E4A-90E3-BC28C3002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82" y="2028567"/>
            <a:ext cx="4817607" cy="3207265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2512127379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EA250476-D318-4EEC-B1B9-9BA91A9C0496}" vid="{9881F55D-856F-42C7-A7E6-30E59C5D83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466</TotalTime>
  <Words>337</Words>
  <Application>Microsoft Office PowerPoint</Application>
  <PresentationFormat>如螢幕大小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佈景主題1</vt:lpstr>
      <vt:lpstr>PowerPoint 簡報</vt:lpstr>
      <vt:lpstr>白耳畫眉</vt:lpstr>
      <vt:lpstr>臺灣藍鵲</vt:lpstr>
      <vt:lpstr>帝雉</vt:lpstr>
      <vt:lpstr>藍腹鷳</vt:lpstr>
      <vt:lpstr>臺灣竹雞</vt:lpstr>
      <vt:lpstr>五色鳥</vt:lpstr>
      <vt:lpstr>黃山雀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User</cp:lastModifiedBy>
  <cp:revision>20</cp:revision>
  <dcterms:created xsi:type="dcterms:W3CDTF">2017-12-06T06:26:34Z</dcterms:created>
  <dcterms:modified xsi:type="dcterms:W3CDTF">2018-05-14T13:55:13Z</dcterms:modified>
</cp:coreProperties>
</file>