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7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3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57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63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31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4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35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96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73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8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76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4499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859824"/>
            <a:ext cx="4199828" cy="3396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5" y="149158"/>
            <a:ext cx="936517" cy="899057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1070519" y="401443"/>
            <a:ext cx="1615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臺灣特有鳥類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871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66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副標題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70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39257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EA250476-D318-4EEC-B1B9-9BA91A9C0496}" vid="{9881F55D-856F-42C7-A7E6-30E59C5D83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126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佈景主題1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9</cp:revision>
  <dcterms:created xsi:type="dcterms:W3CDTF">2017-12-06T06:26:34Z</dcterms:created>
  <dcterms:modified xsi:type="dcterms:W3CDTF">2017-12-06T08:32:54Z</dcterms:modified>
</cp:coreProperties>
</file>