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62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184F5965-B99C-4A42-A678-4C595E034C6B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584000" y="468000"/>
            <a:ext cx="658800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6800" b="1" strike="noStrike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視力保健小常識</a:t>
            </a:r>
            <a:endParaRPr lang="en-US" sz="6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2826000" y="1658160"/>
            <a:ext cx="4104000" cy="63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保護靈魂之窗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4997695" y="2484000"/>
            <a:ext cx="3630600" cy="400068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39" y="2107094"/>
            <a:ext cx="4146176" cy="5161566"/>
          </a:xfrm>
          <a:prstGeom prst="rect">
            <a:avLst/>
          </a:prstGeom>
        </p:spPr>
      </p:pic>
      <p:pic>
        <p:nvPicPr>
          <p:cNvPr id="6" name="圖片 5" descr="Image vectorielle gratuite: Télécharger, Flèche Vers Le Bas - Image gratuite sur Pixabay - 3038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771836" y="6347790"/>
            <a:ext cx="936640" cy="9405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chimes.wav"/>
          </p:stSnd>
        </p:sndAc>
      </p:transition>
    </mc:Choice>
    <mc:Fallback xmlns="">
      <p:transition spd="slow" advClick="0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/>
          <p:cNvPicPr/>
          <p:nvPr/>
        </p:nvPicPr>
        <p:blipFill>
          <a:blip r:embed="rId3"/>
          <a:stretch/>
        </p:blipFill>
        <p:spPr>
          <a:xfrm>
            <a:off x="1044000" y="688320"/>
            <a:ext cx="7999920" cy="4315680"/>
          </a:xfrm>
          <a:prstGeom prst="rect">
            <a:avLst/>
          </a:prstGeom>
          <a:ln>
            <a:noFill/>
          </a:ln>
        </p:spPr>
      </p:pic>
      <p:sp>
        <p:nvSpPr>
          <p:cNvPr id="45" name="TextShape 1"/>
          <p:cNvSpPr txBox="1"/>
          <p:nvPr/>
        </p:nvSpPr>
        <p:spPr>
          <a:xfrm>
            <a:off x="1443960" y="1733040"/>
            <a:ext cx="7200000" cy="966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哪個是視力保健的好方法</a:t>
            </a:r>
            <a:r>
              <a:rPr 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 </a:t>
            </a:r>
            <a:r>
              <a:rPr lang="en-US" sz="4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?</a:t>
            </a:r>
            <a:endParaRPr lang="en-US" sz="4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1">
            <a:hlinkClick r:id="rId4" action="ppaction://hlinksldjump"/>
          </p:cNvPr>
          <p:cNvSpPr/>
          <p:nvPr/>
        </p:nvSpPr>
        <p:spPr>
          <a:xfrm>
            <a:off x="720000" y="5159948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99FF66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常打電動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CustomShape 2">
            <a:hlinkClick r:id="rId4" action="ppaction://hlinksldjump"/>
          </p:cNvPr>
          <p:cNvSpPr/>
          <p:nvPr/>
        </p:nvSpPr>
        <p:spPr>
          <a:xfrm>
            <a:off x="6914160" y="5159948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FF9999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趴著看書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3">
            <a:hlinkClick r:id="rId5" action="ppaction://hlinksldjump"/>
          </p:cNvPr>
          <p:cNvSpPr/>
          <p:nvPr/>
        </p:nvSpPr>
        <p:spPr>
          <a:xfrm>
            <a:off x="3855600" y="5159948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66CC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戶外踏青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drumroll.wav"/>
          </p:stSnd>
        </p:sndAc>
      </p:transition>
    </mc:Choice>
    <mc:Fallback xmlns="">
      <p:transition spd="slow" advClick="0"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5943960" y="1421280"/>
            <a:ext cx="2772720" cy="509364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3" name="二十四角星形 2"/>
          <p:cNvSpPr/>
          <p:nvPr/>
        </p:nvSpPr>
        <p:spPr>
          <a:xfrm>
            <a:off x="998815" y="1538364"/>
            <a:ext cx="4651513" cy="3551583"/>
          </a:xfrm>
          <a:prstGeom prst="star24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答錯囉！</a:t>
            </a:r>
            <a:endParaRPr lang="en-US" altLang="zh-TW" sz="4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CustomShape 4">
            <a:hlinkClick r:id="rId6" action="ppaction://hlinksldjump"/>
          </p:cNvPr>
          <p:cNvSpPr/>
          <p:nvPr/>
        </p:nvSpPr>
        <p:spPr>
          <a:xfrm>
            <a:off x="2244571" y="5293147"/>
            <a:ext cx="2160000" cy="648000"/>
          </a:xfrm>
          <a:custGeom>
            <a:avLst/>
            <a:gdLst/>
            <a:ahLst/>
            <a:cxnLst/>
            <a:rect l="0" t="0" r="r" b="b"/>
            <a:pathLst>
              <a:path w="60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700" y="1800"/>
                </a:lnTo>
                <a:cubicBezTo>
                  <a:pt x="5850" y="1800"/>
                  <a:pt x="6001" y="1650"/>
                  <a:pt x="6001" y="1500"/>
                </a:cubicBezTo>
                <a:lnTo>
                  <a:pt x="6001" y="300"/>
                </a:lnTo>
                <a:cubicBezTo>
                  <a:pt x="6001" y="150"/>
                  <a:pt x="5850" y="0"/>
                  <a:pt x="5700" y="0"/>
                </a:cubicBezTo>
                <a:lnTo>
                  <a:pt x="300" y="0"/>
                </a:lnTo>
              </a:path>
            </a:pathLst>
          </a:custGeom>
          <a:solidFill>
            <a:srgbClr val="FF3333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重新作答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explode.wav"/>
          </p:stSnd>
        </p:sndAc>
      </p:transition>
    </mc:Choice>
    <mc:Fallback xmlns="">
      <p:transition spd="slow" advClick="0">
        <p:sndAc>
          <p:stSnd>
            <p:snd r:embed="rId7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1224000" y="1496880"/>
            <a:ext cx="2864520" cy="512712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5" name="圓角矩形圖說文字 4"/>
          <p:cNvSpPr/>
          <p:nvPr/>
        </p:nvSpPr>
        <p:spPr>
          <a:xfrm>
            <a:off x="4572000" y="1692000"/>
            <a:ext cx="4176000" cy="2160000"/>
          </a:xfrm>
          <a:prstGeom prst="wedgeRoundRectCallout">
            <a:avLst>
              <a:gd name="adj1" fmla="val -49076"/>
              <a:gd name="adj2" fmla="val 77225"/>
              <a:gd name="adj3" fmla="val 16667"/>
            </a:avLst>
          </a:prstGeom>
          <a:solidFill>
            <a:srgbClr val="FFCC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答對了！</a:t>
            </a:r>
            <a:endParaRPr lang="en-US" altLang="zh-TW" sz="44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很厲害喔！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4" name="CustomShape 5">
            <a:hlinkClick r:id="" action="ppaction://hlinkshowjump?jump=endshow"/>
          </p:cNvPr>
          <p:cNvSpPr/>
          <p:nvPr/>
        </p:nvSpPr>
        <p:spPr>
          <a:xfrm>
            <a:off x="5616000" y="4630539"/>
            <a:ext cx="2088000" cy="648000"/>
          </a:xfrm>
          <a:custGeom>
            <a:avLst/>
            <a:gdLst/>
            <a:ahLst/>
            <a:cxnLst/>
            <a:rect l="0" t="0" r="r" b="b"/>
            <a:pathLst>
              <a:path w="58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500" y="1800"/>
                </a:lnTo>
                <a:cubicBezTo>
                  <a:pt x="5650" y="1800"/>
                  <a:pt x="5801" y="1650"/>
                  <a:pt x="5801" y="1500"/>
                </a:cubicBezTo>
                <a:lnTo>
                  <a:pt x="5801" y="300"/>
                </a:lnTo>
                <a:cubicBezTo>
                  <a:pt x="5801" y="150"/>
                  <a:pt x="5650" y="0"/>
                  <a:pt x="5500" y="0"/>
                </a:cubicBezTo>
                <a:lnTo>
                  <a:pt x="300" y="0"/>
                </a:lnTo>
              </a:path>
            </a:pathLst>
          </a:custGeom>
          <a:solidFill>
            <a:srgbClr val="CC66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applause.wav"/>
          </p:stSnd>
        </p:sndAc>
      </p:transition>
    </mc:Choice>
    <mc:Fallback xmlns="">
      <p:transition spd="slow" advClick="0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3029</TotalTime>
  <Words>41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win8 rock</cp:lastModifiedBy>
  <cp:revision>90</cp:revision>
  <dcterms:created xsi:type="dcterms:W3CDTF">2017-07-31T12:01:28Z</dcterms:created>
  <dcterms:modified xsi:type="dcterms:W3CDTF">2017-12-14T02:30:18Z</dcterms:modified>
  <dc:language>zh-TW</dc:language>
</cp:coreProperties>
</file>