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77" d="100"/>
          <a:sy n="77" d="100"/>
        </p:scale>
        <p:origin x="57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9336C97C-BCF6-4D78-BA7E-EBC71782F11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細明體" pitchFamily="2"/>
              <a:cs typeface="Tahoma" pitchFamily="2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EE24578-8AD6-4E20-AB98-A784A6BB0F6F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細明體" pitchFamily="2"/>
              <a:cs typeface="Tahoma" pitchFamily="2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619272A-3C14-4C2D-A1AE-34E426E60593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細明體" pitchFamily="2"/>
              <a:cs typeface="Tahoma" pitchFamily="2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B4FC847-890D-4C8F-9DAB-1BE22DE401C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0FDB39A-C0CC-41E6-8496-FAD45E90A75B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細明體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86424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3611BCA-3C56-447B-8E78-345FD0578C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84E47D1-77F8-46FA-B0E5-49ED5376BD9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>
            <a:extLst>
              <a:ext uri="{FF2B5EF4-FFF2-40B4-BE49-F238E27FC236}">
                <a16:creationId xmlns:a16="http://schemas.microsoft.com/office/drawing/2014/main" id="{63489789-2E10-400F-A356-501099C63FC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405E604-9E56-4677-A9F9-7484A7E51223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8BFF4DA-EBC4-4822-BACB-614DDA41F8A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D8A286-F9EF-445F-997C-2D3D9827B3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19EEF871-6578-48D9-96B6-039FD40BF4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>
        <a:ln>
          <a:noFill/>
        </a:ln>
        <a:latin typeface="Arial" pitchFamily="18"/>
        <a:ea typeface="細明體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9842CD7-3A5C-4720-B0D9-C4787D72B7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D33876B-0A72-47F1-B736-48E7482D44F9}" type="slidenum">
              <a:t>1</a:t>
            </a:fld>
            <a:endParaRPr lang="en-US"/>
          </a:p>
        </p:txBody>
      </p:sp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68D880E-2980-473F-80A1-CD1F65F6C5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1544BE1-EB37-40E6-977A-297060FE77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9842CD7-3A5C-4720-B0D9-C4787D72B7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D33876B-0A72-47F1-B736-48E7482D44F9}" type="slidenum">
              <a:t>2</a:t>
            </a:fld>
            <a:endParaRPr lang="en-US"/>
          </a:p>
        </p:txBody>
      </p:sp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68D880E-2980-473F-80A1-CD1F65F6C5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1544BE1-EB37-40E6-977A-297060FE77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0588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82567E-7EC6-4C2A-B9B0-898C7CDBF9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D58AA33-4314-4250-AECE-E05581537172}" type="slidenum">
              <a:t>3</a:t>
            </a:fld>
            <a:endParaRPr lang="en-US"/>
          </a:p>
        </p:txBody>
      </p:sp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84CBA9A-7FD8-4AB2-B768-FCC030AF39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71F0602-EB53-4E98-ADA6-643E61848D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42C5D1B-C862-4DD1-90E5-B3FB95C7D61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CD2F111-E4A3-4CF6-A8D9-2990C4C68BB6}" type="slidenum">
              <a:t>4</a:t>
            </a:fld>
            <a:endParaRPr lang="en-US"/>
          </a:p>
        </p:txBody>
      </p:sp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A108D13-40C4-443F-800D-F9BA0F58B8F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EBA42DF-1AA6-4476-8C52-2403A19E17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EFF15C-6AE1-48BE-ABD5-D1F3AD3D2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438A7DD-572F-4945-BE75-74E3C3A4C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CA8F6F-58CA-4A5C-9575-DA1EE52D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8A3665-5137-4FB0-B446-1AA7804D4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8973F1-434F-4BBC-A88F-06E65593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0328A8F-96FA-44CE-B41B-07D028E9B7C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6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B14AD0-197A-4E9B-A321-E4FA200A6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02D68D5-8286-4038-983F-9AA8C856B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AD46A5-E56A-40F0-80F1-1FF3231EA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D65FF0-9689-41AB-BA88-51E795A0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B26E3B-55DB-4491-B8FD-951729703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E2D9C2-C6D0-41F0-9481-20BB6D624B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34FBB2B-F226-4286-A7C9-205857EAB2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C85F693-F4BF-4F3C-A286-7F614D0E8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F9F3439-3FD1-40C8-8A57-3A20684C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1FB0A4-9454-45AC-A45D-4A6A3A6FA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AFC7BE8-F9BB-4BA2-A4D5-DDAC07267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A85D39-BA56-407A-B9DB-C1ACAFF7AA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0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DB7810-44D9-4311-A38C-B2D5D8824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138632-DE4D-40D3-AFA0-2EBEA05BC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E690785-3EBA-4F4F-A9C2-B8A81C74D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1B681BA-4A2A-4530-B277-FF6BE30B7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558C62-6334-44AA-B5E0-3028918A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CD2E1AB-113B-4EDB-A5B1-A44766D909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CCFD2B-12A9-438D-B2E3-D05921939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0964B8-2788-4E31-81C2-44F18BF01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30C6EB2-7726-44A7-AFED-D5F00AAC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B8A56D1-5073-4E15-8C63-5D6985A1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9657770-C8F1-4DCF-B9B1-7C54AFAC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FC0D3B-F5D7-41D6-A9E9-C6941005214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1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D6285B-96F3-4194-A8EE-13559432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A011DA-8887-409C-914A-41931B381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6479C48-E254-472F-BAD7-B5E6A653D8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E1E461E-6A91-4615-A47D-228E3DB9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9461D1E-23D3-4E5B-9DC8-FDE11DE7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4306633-1AEE-4051-93B4-0B24204DE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9F6623B-FBCC-4BF0-9F16-9159634F6B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7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957E9A-C488-4333-B101-F03C30E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53A0952-0150-44DD-964E-623DA4C41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DE762BF-4BF4-4303-BF00-5E65C05DA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5BB34B0-590A-4860-A1B5-37654D370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2932BBA-18AE-4D53-870D-9A320898E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DB2CF58-D465-4D32-829C-9E012A7D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32139D9-FEDE-4EE3-881A-901A8724B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DF098A9-C160-4B04-A2A4-82AFC76F7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DFEE90-304D-48DA-8E2D-EA8731FAB6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1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378732-CE25-4265-AB59-50BB004C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6BA3A8B-8CB7-452C-A925-3E073F188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29ACA4B-C5DF-4389-ACE8-01DA41A8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3F07AA7-DD52-4E13-B0AC-81631DE64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81B6EB-3453-4C3D-9B30-C0D5C175D4B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9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6E779E-9949-4A12-9B58-83B950D3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8BDA4E9-E716-4718-98C2-61906D9B8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E19C43F-B910-4256-9C72-4CB791C8B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34A353-8124-47B2-A1CF-181958A47B2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4041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0A2579-BE91-4A3B-81B9-3717BD983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1DE7B7-A842-4E1F-B773-1EDCB88F8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86D5471-3E21-4915-8466-850EC3279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EC6A00-B0DA-486F-986E-E3B0D50DF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F0B24E-EBFF-42C0-8EE6-84F3CEE97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C12517-1BFA-492B-9C34-BAAEB74A1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3553BF-7072-4504-808E-D32FB79B6F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591133-CCF1-4B94-97BE-3A984AA5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E816337-B902-46E4-9622-8EDECA655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B7FBCFD-CC85-49B9-8240-E6E203CCF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7545634-D7EB-4C60-81A0-B6159EE7F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3AF4ED7-DF1F-42D3-BAB6-F73A9CC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AC68E06-0418-4B37-9B28-66ECF3FCD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62B14E-E9AD-4531-8699-943AF4AC84A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9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6962110-43D1-40FA-A350-72114D7CB9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zh-TW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53335C-AB52-4DCA-9975-9193F3C267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BE64D6-7F0D-412C-998E-8A03A562478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2112C4-79D6-4878-B70F-783FCCEF34B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A92E67B-BF08-48D0-8F44-591D6FCFED6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513699E5-9A18-43CA-9F68-F36E8FBFB040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en-US" altLang="zh-TW" sz="4400" b="0" i="0" u="none" strike="noStrike" kern="1200">
          <a:ln>
            <a:noFill/>
          </a:ln>
          <a:latin typeface="Arial" pitchFamily="18"/>
          <a:ea typeface="細明體" pitchFamily="2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en-US" altLang="zh-TW" sz="3200" b="0" i="0" u="none" strike="noStrike" kern="1200">
          <a:ln>
            <a:noFill/>
          </a:ln>
          <a:latin typeface="Arial" pitchFamily="18"/>
          <a:ea typeface="細明體" pitchFamily="2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88AF3A27-C4EB-44E7-8BFC-E327C6FF47EC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20000" y="1953000"/>
            <a:ext cx="5067000" cy="5067000"/>
          </a:xfrm>
          <a:prstGeom prst="rect">
            <a:avLst/>
          </a:prstGeom>
          <a:noFill/>
          <a:ln>
            <a:noFill/>
          </a:ln>
          <a:effectLst>
            <a:outerShdw dist="36147" dir="2700000" algn="tl">
              <a:srgbClr val="808080"/>
            </a:outerShdw>
          </a:effectLst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99B7F482-FD84-46FF-96A9-9977676C64CB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 flipH="1">
            <a:off x="10203840" y="3240000"/>
            <a:ext cx="1999800" cy="30859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id="{101CABAA-C7F5-4FAD-940B-C8B133B9D082}"/>
              </a:ext>
            </a:extLst>
          </p:cNvPr>
          <p:cNvSpPr/>
          <p:nvPr/>
        </p:nvSpPr>
        <p:spPr>
          <a:xfrm>
            <a:off x="3600000" y="540000"/>
            <a:ext cx="3960000" cy="1980000"/>
          </a:xfrm>
          <a:custGeom>
            <a:avLst>
              <a:gd name="f0" fmla="val 2519"/>
              <a:gd name="f1" fmla="val 22137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*/ 5419351 1 1725033"/>
              <a:gd name="f9" fmla="val -2147483647"/>
              <a:gd name="f10" fmla="val 2147483647"/>
              <a:gd name="f11" fmla="min 0 21600"/>
              <a:gd name="f12" fmla="max 0 21600"/>
              <a:gd name="f13" fmla="+- 0 0 0"/>
              <a:gd name="f14" fmla="*/ f6 1 21600"/>
              <a:gd name="f15" fmla="*/ f7 1 21600"/>
              <a:gd name="f16" fmla="*/ f8 1 180"/>
              <a:gd name="f17" fmla="pin -2147483647 f0 2147483647"/>
              <a:gd name="f18" fmla="pin -2147483647 f1 2147483647"/>
              <a:gd name="f19" fmla="+- f12 0 f11"/>
              <a:gd name="f20" fmla="*/ f13 f3 1"/>
              <a:gd name="f21" fmla="+- f17 0 10800"/>
              <a:gd name="f22" fmla="+- f18 0 10800"/>
              <a:gd name="f23" fmla="*/ f17 f14 1"/>
              <a:gd name="f24" fmla="*/ f18 f15 1"/>
              <a:gd name="f25" fmla="*/ 3200 f14 1"/>
              <a:gd name="f26" fmla="*/ 18400 f14 1"/>
              <a:gd name="f27" fmla="*/ 18400 f15 1"/>
              <a:gd name="f28" fmla="*/ 3200 f15 1"/>
              <a:gd name="f29" fmla="*/ f19 1 2"/>
              <a:gd name="f30" fmla="*/ 10800 f14 1"/>
              <a:gd name="f31" fmla="*/ 0 f15 1"/>
              <a:gd name="f32" fmla="*/ f20 1 f5"/>
              <a:gd name="f33" fmla="*/ 3160 f14 1"/>
              <a:gd name="f34" fmla="*/ 3160 f15 1"/>
              <a:gd name="f35" fmla="*/ 0 f14 1"/>
              <a:gd name="f36" fmla="*/ 10800 f15 1"/>
              <a:gd name="f37" fmla="*/ 18440 f15 1"/>
              <a:gd name="f38" fmla="*/ 21600 f15 1"/>
              <a:gd name="f39" fmla="*/ 18440 f14 1"/>
              <a:gd name="f40" fmla="*/ 21600 f14 1"/>
              <a:gd name="f41" fmla="*/ f21 f21 1"/>
              <a:gd name="f42" fmla="*/ f22 f22 1"/>
              <a:gd name="f43" fmla="+- 0 0 f22"/>
              <a:gd name="f44" fmla="+- 0 0 f21"/>
              <a:gd name="f45" fmla="+- f11 f29 0"/>
              <a:gd name="f46" fmla="*/ f29 f29 1"/>
              <a:gd name="f47" fmla="+- f32 0 f4"/>
              <a:gd name="f48" fmla="+- f41 f42 0"/>
              <a:gd name="f49" fmla="at2 f43 f44"/>
              <a:gd name="f50" fmla="sqrt f48"/>
              <a:gd name="f51" fmla="+- f49 f4 0"/>
              <a:gd name="f52" fmla="+- f50 0 10800"/>
              <a:gd name="f53" fmla="*/ f51 f8 1"/>
              <a:gd name="f54" fmla="*/ f53 1 f3"/>
              <a:gd name="f55" fmla="+- 0 0 f54"/>
              <a:gd name="f56" fmla="val f55"/>
              <a:gd name="f57" fmla="*/ f56 1 f16"/>
              <a:gd name="f58" fmla="+- f57 0 10"/>
              <a:gd name="f59" fmla="+- f57 10 0"/>
              <a:gd name="f60" fmla="*/ f57 f16 1"/>
              <a:gd name="f61" fmla="+- 0 0 f60"/>
              <a:gd name="f62" fmla="*/ f58 f16 1"/>
              <a:gd name="f63" fmla="*/ f59 f16 1"/>
              <a:gd name="f64" fmla="*/ f61 f3 1"/>
              <a:gd name="f65" fmla="+- 0 0 f62"/>
              <a:gd name="f66" fmla="+- 0 0 f63"/>
              <a:gd name="f67" fmla="*/ f64 1 f8"/>
              <a:gd name="f68" fmla="*/ f65 f3 1"/>
              <a:gd name="f69" fmla="*/ f66 f3 1"/>
              <a:gd name="f70" fmla="+- f67 0 f4"/>
              <a:gd name="f71" fmla="*/ f68 1 f8"/>
              <a:gd name="f72" fmla="*/ f69 1 f8"/>
              <a:gd name="f73" fmla="sin 1 f70"/>
              <a:gd name="f74" fmla="cos 1 f70"/>
              <a:gd name="f75" fmla="+- f71 0 f4"/>
              <a:gd name="f76" fmla="+- f72 0 f4"/>
              <a:gd name="f77" fmla="+- 0 0 f73"/>
              <a:gd name="f78" fmla="+- 0 0 f74"/>
              <a:gd name="f79" fmla="sin 1 f75"/>
              <a:gd name="f80" fmla="cos 1 f75"/>
              <a:gd name="f81" fmla="sin 1 f76"/>
              <a:gd name="f82" fmla="cos 1 f76"/>
              <a:gd name="f83" fmla="*/ 10800 f77 1"/>
              <a:gd name="f84" fmla="*/ 10800 f78 1"/>
              <a:gd name="f85" fmla="+- 0 0 f79"/>
              <a:gd name="f86" fmla="+- 0 0 f80"/>
              <a:gd name="f87" fmla="+- 0 0 f81"/>
              <a:gd name="f88" fmla="+- 0 0 f82"/>
              <a:gd name="f89" fmla="+- f83 10800 0"/>
              <a:gd name="f90" fmla="+- f84 10800 0"/>
              <a:gd name="f91" fmla="*/ 10800 f85 1"/>
              <a:gd name="f92" fmla="*/ 10800 f86 1"/>
              <a:gd name="f93" fmla="*/ 10800 f87 1"/>
              <a:gd name="f94" fmla="*/ 10800 f88 1"/>
              <a:gd name="f95" fmla="?: f52 f17 f89"/>
              <a:gd name="f96" fmla="?: f52 f18 f90"/>
              <a:gd name="f97" fmla="+- f91 10800 0"/>
              <a:gd name="f98" fmla="+- f92 10800 0"/>
              <a:gd name="f99" fmla="+- f93 10800 0"/>
              <a:gd name="f100" fmla="+- f94 10800 0"/>
              <a:gd name="f101" fmla="+- f99 0 f45"/>
              <a:gd name="f102" fmla="+- f100 0 f45"/>
              <a:gd name="f103" fmla="+- f97 0 f45"/>
              <a:gd name="f104" fmla="+- f98 0 f45"/>
              <a:gd name="f105" fmla="*/ f95 f14 1"/>
              <a:gd name="f106" fmla="*/ f96 f15 1"/>
              <a:gd name="f107" fmla="at2 f101 f102"/>
              <a:gd name="f108" fmla="at2 f103 f104"/>
              <a:gd name="f109" fmla="+- f107 f4 0"/>
              <a:gd name="f110" fmla="+- f108 f4 0"/>
              <a:gd name="f111" fmla="*/ f109 f8 1"/>
              <a:gd name="f112" fmla="*/ f110 f8 1"/>
              <a:gd name="f113" fmla="*/ f111 1 f3"/>
              <a:gd name="f114" fmla="*/ f112 1 f3"/>
              <a:gd name="f115" fmla="+- 0 0 f113"/>
              <a:gd name="f116" fmla="+- 0 0 f114"/>
              <a:gd name="f117" fmla="+- 0 0 f115"/>
              <a:gd name="f118" fmla="+- 0 0 f116"/>
              <a:gd name="f119" fmla="*/ f117 f3 1"/>
              <a:gd name="f120" fmla="*/ f118 f3 1"/>
              <a:gd name="f121" fmla="*/ f119 1 f8"/>
              <a:gd name="f122" fmla="*/ f120 1 f8"/>
              <a:gd name="f123" fmla="+- f121 0 f4"/>
              <a:gd name="f124" fmla="+- f122 0 f4"/>
              <a:gd name="f125" fmla="cos 1 f123"/>
              <a:gd name="f126" fmla="sin 1 f123"/>
              <a:gd name="f127" fmla="+- f124 0 f123"/>
              <a:gd name="f128" fmla="+- 0 0 f125"/>
              <a:gd name="f129" fmla="+- 0 0 f126"/>
              <a:gd name="f130" fmla="+- f127 f2 0"/>
              <a:gd name="f131" fmla="*/ f29 f128 1"/>
              <a:gd name="f132" fmla="*/ f29 f129 1"/>
              <a:gd name="f133" fmla="?: f127 f127 f130"/>
              <a:gd name="f134" fmla="*/ f131 f131 1"/>
              <a:gd name="f135" fmla="*/ f132 f132 1"/>
              <a:gd name="f136" fmla="+- f134 f135 0"/>
              <a:gd name="f137" fmla="sqrt f136"/>
              <a:gd name="f138" fmla="*/ f46 1 f137"/>
              <a:gd name="f139" fmla="*/ f128 f138 1"/>
              <a:gd name="f140" fmla="*/ f129 f138 1"/>
              <a:gd name="f141" fmla="+- f45 0 f139"/>
              <a:gd name="f142" fmla="+- f45 0 f140"/>
            </a:gdLst>
            <a:ahLst>
              <a:ahXY gdRefX="f0" minX="f9" maxX="f10" gdRefY="f1" minY="f9" maxY="f10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30" y="f31"/>
              </a:cxn>
              <a:cxn ang="f47">
                <a:pos x="f33" y="f34"/>
              </a:cxn>
              <a:cxn ang="f47">
                <a:pos x="f35" y="f36"/>
              </a:cxn>
              <a:cxn ang="f47">
                <a:pos x="f33" y="f37"/>
              </a:cxn>
              <a:cxn ang="f47">
                <a:pos x="f30" y="f38"/>
              </a:cxn>
              <a:cxn ang="f47">
                <a:pos x="f39" y="f37"/>
              </a:cxn>
              <a:cxn ang="f47">
                <a:pos x="f40" y="f36"/>
              </a:cxn>
              <a:cxn ang="f47">
                <a:pos x="f39" y="f34"/>
              </a:cxn>
              <a:cxn ang="f47">
                <a:pos x="f105" y="f106"/>
              </a:cxn>
            </a:cxnLst>
            <a:rect l="f25" t="f28" r="f26" b="f27"/>
            <a:pathLst>
              <a:path w="21600" h="21600">
                <a:moveTo>
                  <a:pt x="f141" y="f142"/>
                </a:moveTo>
                <a:arcTo wR="f29" hR="f29" stAng="f123" swAng="f133"/>
                <a:lnTo>
                  <a:pt x="f95" y="f96"/>
                </a:lnTo>
                <a:close/>
              </a:path>
            </a:pathLst>
          </a:custGeom>
          <a:solidFill>
            <a:srgbClr val="FFE5FF"/>
          </a:solidFill>
          <a:ln w="36000">
            <a:solidFill>
              <a:srgbClr val="FF8080"/>
            </a:solidFill>
            <a:prstDash val="solid"/>
          </a:ln>
          <a:effectLst>
            <a:outerShdw dist="53966" dir="2700000" algn="tl">
              <a:srgbClr val="808080"/>
            </a:outerShdw>
          </a:effectLst>
        </p:spPr>
        <p:txBody>
          <a:bodyPr vert="horz" wrap="none" lIns="108000" tIns="63000" rIns="108000" bIns="63000" anchor="ctr" anchorCtr="0" compatLnSpc="0">
            <a:noAutofit/>
          </a:bodyPr>
          <a:lstStyle/>
          <a:p>
            <a:pPr marL="0" marR="0" lvl="0" indent="0" algn="ctr" rtl="0" hangingPunct="0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2800" b="0" i="0" u="none" strike="noStrike" kern="1200" dirty="0">
                <a:ln>
                  <a:noFill/>
                </a:ln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哇！</a:t>
            </a:r>
            <a:endParaRPr lang="en-US" altLang="zh-TW" sz="2800" b="0" i="0" u="none" strike="noStrike" kern="1200" dirty="0">
              <a:ln>
                <a:noFill/>
              </a:ln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lvl="0" algn="ctr" hangingPunct="0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這封信上有附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lvl="0" algn="ctr" hangingPunct="0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正妹照片耶！</a:t>
            </a:r>
            <a:endParaRPr lang="en-US" sz="2800" b="0" i="0" u="none" strike="noStrike" kern="1200" dirty="0">
              <a:ln>
                <a:noFill/>
              </a:ln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7E33D20F-85F9-41E1-A6F5-DB3F0F6A4764}"/>
              </a:ext>
            </a:extLst>
          </p:cNvPr>
          <p:cNvSpPr/>
          <p:nvPr/>
        </p:nvSpPr>
        <p:spPr>
          <a:xfrm>
            <a:off x="4706994" y="5333162"/>
            <a:ext cx="2160011" cy="1200576"/>
          </a:xfrm>
          <a:custGeom>
            <a:avLst>
              <a:gd name="f0" fmla="val 21378"/>
              <a:gd name="f1" fmla="val -2081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*/ 5419351 1 1725033"/>
              <a:gd name="f9" fmla="val -2147483647"/>
              <a:gd name="f10" fmla="val 2147483647"/>
              <a:gd name="f11" fmla="min 0 21600"/>
              <a:gd name="f12" fmla="max 0 21600"/>
              <a:gd name="f13" fmla="+- 0 0 0"/>
              <a:gd name="f14" fmla="*/ f6 1 21600"/>
              <a:gd name="f15" fmla="*/ f7 1 21600"/>
              <a:gd name="f16" fmla="*/ f8 1 180"/>
              <a:gd name="f17" fmla="pin -2147483647 f0 2147483647"/>
              <a:gd name="f18" fmla="pin -2147483647 f1 2147483647"/>
              <a:gd name="f19" fmla="+- f12 0 f11"/>
              <a:gd name="f20" fmla="*/ f13 f3 1"/>
              <a:gd name="f21" fmla="+- f17 0 10800"/>
              <a:gd name="f22" fmla="+- f18 0 10800"/>
              <a:gd name="f23" fmla="*/ f17 f14 1"/>
              <a:gd name="f24" fmla="*/ f18 f15 1"/>
              <a:gd name="f25" fmla="*/ 3200 f14 1"/>
              <a:gd name="f26" fmla="*/ 18400 f14 1"/>
              <a:gd name="f27" fmla="*/ 18400 f15 1"/>
              <a:gd name="f28" fmla="*/ 3200 f15 1"/>
              <a:gd name="f29" fmla="*/ f19 1 2"/>
              <a:gd name="f30" fmla="*/ 10800 f14 1"/>
              <a:gd name="f31" fmla="*/ 0 f15 1"/>
              <a:gd name="f32" fmla="*/ f20 1 f5"/>
              <a:gd name="f33" fmla="*/ 3160 f14 1"/>
              <a:gd name="f34" fmla="*/ 3160 f15 1"/>
              <a:gd name="f35" fmla="*/ 0 f14 1"/>
              <a:gd name="f36" fmla="*/ 10800 f15 1"/>
              <a:gd name="f37" fmla="*/ 18440 f15 1"/>
              <a:gd name="f38" fmla="*/ 21600 f15 1"/>
              <a:gd name="f39" fmla="*/ 18440 f14 1"/>
              <a:gd name="f40" fmla="*/ 21600 f14 1"/>
              <a:gd name="f41" fmla="*/ f21 f21 1"/>
              <a:gd name="f42" fmla="*/ f22 f22 1"/>
              <a:gd name="f43" fmla="+- 0 0 f22"/>
              <a:gd name="f44" fmla="+- 0 0 f21"/>
              <a:gd name="f45" fmla="+- f11 f29 0"/>
              <a:gd name="f46" fmla="*/ f29 f29 1"/>
              <a:gd name="f47" fmla="+- f32 0 f4"/>
              <a:gd name="f48" fmla="+- f41 f42 0"/>
              <a:gd name="f49" fmla="at2 f43 f44"/>
              <a:gd name="f50" fmla="sqrt f48"/>
              <a:gd name="f51" fmla="+- f49 f4 0"/>
              <a:gd name="f52" fmla="+- f50 0 10800"/>
              <a:gd name="f53" fmla="*/ f51 f8 1"/>
              <a:gd name="f54" fmla="*/ f53 1 f3"/>
              <a:gd name="f55" fmla="+- 0 0 f54"/>
              <a:gd name="f56" fmla="val f55"/>
              <a:gd name="f57" fmla="*/ f56 1 f16"/>
              <a:gd name="f58" fmla="+- f57 0 10"/>
              <a:gd name="f59" fmla="+- f57 10 0"/>
              <a:gd name="f60" fmla="*/ f57 f16 1"/>
              <a:gd name="f61" fmla="+- 0 0 f60"/>
              <a:gd name="f62" fmla="*/ f58 f16 1"/>
              <a:gd name="f63" fmla="*/ f59 f16 1"/>
              <a:gd name="f64" fmla="*/ f61 f3 1"/>
              <a:gd name="f65" fmla="+- 0 0 f62"/>
              <a:gd name="f66" fmla="+- 0 0 f63"/>
              <a:gd name="f67" fmla="*/ f64 1 f8"/>
              <a:gd name="f68" fmla="*/ f65 f3 1"/>
              <a:gd name="f69" fmla="*/ f66 f3 1"/>
              <a:gd name="f70" fmla="+- f67 0 f4"/>
              <a:gd name="f71" fmla="*/ f68 1 f8"/>
              <a:gd name="f72" fmla="*/ f69 1 f8"/>
              <a:gd name="f73" fmla="sin 1 f70"/>
              <a:gd name="f74" fmla="cos 1 f70"/>
              <a:gd name="f75" fmla="+- f71 0 f4"/>
              <a:gd name="f76" fmla="+- f72 0 f4"/>
              <a:gd name="f77" fmla="+- 0 0 f73"/>
              <a:gd name="f78" fmla="+- 0 0 f74"/>
              <a:gd name="f79" fmla="sin 1 f75"/>
              <a:gd name="f80" fmla="cos 1 f75"/>
              <a:gd name="f81" fmla="sin 1 f76"/>
              <a:gd name="f82" fmla="cos 1 f76"/>
              <a:gd name="f83" fmla="*/ 10800 f77 1"/>
              <a:gd name="f84" fmla="*/ 10800 f78 1"/>
              <a:gd name="f85" fmla="+- 0 0 f79"/>
              <a:gd name="f86" fmla="+- 0 0 f80"/>
              <a:gd name="f87" fmla="+- 0 0 f81"/>
              <a:gd name="f88" fmla="+- 0 0 f82"/>
              <a:gd name="f89" fmla="+- f83 10800 0"/>
              <a:gd name="f90" fmla="+- f84 10800 0"/>
              <a:gd name="f91" fmla="*/ 10800 f85 1"/>
              <a:gd name="f92" fmla="*/ 10800 f86 1"/>
              <a:gd name="f93" fmla="*/ 10800 f87 1"/>
              <a:gd name="f94" fmla="*/ 10800 f88 1"/>
              <a:gd name="f95" fmla="?: f52 f17 f89"/>
              <a:gd name="f96" fmla="?: f52 f18 f90"/>
              <a:gd name="f97" fmla="+- f91 10800 0"/>
              <a:gd name="f98" fmla="+- f92 10800 0"/>
              <a:gd name="f99" fmla="+- f93 10800 0"/>
              <a:gd name="f100" fmla="+- f94 10800 0"/>
              <a:gd name="f101" fmla="+- f99 0 f45"/>
              <a:gd name="f102" fmla="+- f100 0 f45"/>
              <a:gd name="f103" fmla="+- f97 0 f45"/>
              <a:gd name="f104" fmla="+- f98 0 f45"/>
              <a:gd name="f105" fmla="*/ f95 f14 1"/>
              <a:gd name="f106" fmla="*/ f96 f15 1"/>
              <a:gd name="f107" fmla="at2 f101 f102"/>
              <a:gd name="f108" fmla="at2 f103 f104"/>
              <a:gd name="f109" fmla="+- f107 f4 0"/>
              <a:gd name="f110" fmla="+- f108 f4 0"/>
              <a:gd name="f111" fmla="*/ f109 f8 1"/>
              <a:gd name="f112" fmla="*/ f110 f8 1"/>
              <a:gd name="f113" fmla="*/ f111 1 f3"/>
              <a:gd name="f114" fmla="*/ f112 1 f3"/>
              <a:gd name="f115" fmla="+- 0 0 f113"/>
              <a:gd name="f116" fmla="+- 0 0 f114"/>
              <a:gd name="f117" fmla="+- 0 0 f115"/>
              <a:gd name="f118" fmla="+- 0 0 f116"/>
              <a:gd name="f119" fmla="*/ f117 f3 1"/>
              <a:gd name="f120" fmla="*/ f118 f3 1"/>
              <a:gd name="f121" fmla="*/ f119 1 f8"/>
              <a:gd name="f122" fmla="*/ f120 1 f8"/>
              <a:gd name="f123" fmla="+- f121 0 f4"/>
              <a:gd name="f124" fmla="+- f122 0 f4"/>
              <a:gd name="f125" fmla="cos 1 f123"/>
              <a:gd name="f126" fmla="sin 1 f123"/>
              <a:gd name="f127" fmla="+- f124 0 f123"/>
              <a:gd name="f128" fmla="+- 0 0 f125"/>
              <a:gd name="f129" fmla="+- 0 0 f126"/>
              <a:gd name="f130" fmla="+- f127 f2 0"/>
              <a:gd name="f131" fmla="*/ f29 f128 1"/>
              <a:gd name="f132" fmla="*/ f29 f129 1"/>
              <a:gd name="f133" fmla="?: f127 f127 f130"/>
              <a:gd name="f134" fmla="*/ f131 f131 1"/>
              <a:gd name="f135" fmla="*/ f132 f132 1"/>
              <a:gd name="f136" fmla="+- f134 f135 0"/>
              <a:gd name="f137" fmla="sqrt f136"/>
              <a:gd name="f138" fmla="*/ f46 1 f137"/>
              <a:gd name="f139" fmla="*/ f128 f138 1"/>
              <a:gd name="f140" fmla="*/ f129 f138 1"/>
              <a:gd name="f141" fmla="+- f45 0 f139"/>
              <a:gd name="f142" fmla="+- f45 0 f140"/>
            </a:gdLst>
            <a:ahLst>
              <a:ahXY gdRefX="f0" minX="f9" maxX="f10" gdRefY="f1" minY="f9" maxY="f10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30" y="f31"/>
              </a:cxn>
              <a:cxn ang="f47">
                <a:pos x="f33" y="f34"/>
              </a:cxn>
              <a:cxn ang="f47">
                <a:pos x="f35" y="f36"/>
              </a:cxn>
              <a:cxn ang="f47">
                <a:pos x="f33" y="f37"/>
              </a:cxn>
              <a:cxn ang="f47">
                <a:pos x="f30" y="f38"/>
              </a:cxn>
              <a:cxn ang="f47">
                <a:pos x="f39" y="f37"/>
              </a:cxn>
              <a:cxn ang="f47">
                <a:pos x="f40" y="f36"/>
              </a:cxn>
              <a:cxn ang="f47">
                <a:pos x="f39" y="f34"/>
              </a:cxn>
              <a:cxn ang="f47">
                <a:pos x="f105" y="f106"/>
              </a:cxn>
            </a:cxnLst>
            <a:rect l="f25" t="f28" r="f26" b="f27"/>
            <a:pathLst>
              <a:path w="21600" h="21600">
                <a:moveTo>
                  <a:pt x="f141" y="f142"/>
                </a:moveTo>
                <a:arcTo wR="f29" hR="f29" stAng="f123" swAng="f133"/>
                <a:lnTo>
                  <a:pt x="f95" y="f96"/>
                </a:lnTo>
                <a:close/>
              </a:path>
            </a:pathLst>
          </a:custGeom>
          <a:solidFill>
            <a:srgbClr val="FFFF99"/>
          </a:solidFill>
          <a:ln w="36000">
            <a:solidFill>
              <a:srgbClr val="FFD320"/>
            </a:solidFill>
            <a:prstDash val="solid"/>
          </a:ln>
          <a:effectLst>
            <a:outerShdw dist="53966" dir="2700000" algn="tl">
              <a:srgbClr val="808080"/>
            </a:outerShdw>
          </a:effectLst>
        </p:spPr>
        <p:txBody>
          <a:bodyPr vert="horz" wrap="none" lIns="108000" tIns="63000" rIns="108000" bIns="63000" anchor="ctr" anchorCtr="0" compatLnSpc="0">
            <a:noAutofit/>
          </a:bodyPr>
          <a:lstStyle/>
          <a:p>
            <a:pPr lvl="0" hangingPunct="0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我要看！</a:t>
            </a:r>
            <a:endParaRPr lang="en-US" sz="2800" b="0" i="0" u="none" strike="noStrike" kern="1200" dirty="0">
              <a:ln>
                <a:noFill/>
              </a:ln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5000">
        <p15:prstTrans prst="origami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accel="1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1732E-6 2.65435E-6 L -0.36142 0.0010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79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decel="1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: 圖案 5">
            <a:extLst>
              <a:ext uri="{FF2B5EF4-FFF2-40B4-BE49-F238E27FC236}">
                <a16:creationId xmlns:a16="http://schemas.microsoft.com/office/drawing/2014/main" id="{3B08FD0B-AE4E-4672-8380-9CC096B247A7}"/>
              </a:ext>
            </a:extLst>
          </p:cNvPr>
          <p:cNvSpPr/>
          <p:nvPr/>
        </p:nvSpPr>
        <p:spPr>
          <a:xfrm>
            <a:off x="540000" y="180000"/>
            <a:ext cx="5220000" cy="306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4"/>
              <a:gd name="f8" fmla="val 4340"/>
              <a:gd name="f9" fmla="val 9722"/>
              <a:gd name="f10" fmla="val 1887"/>
              <a:gd name="f11" fmla="val 8548"/>
              <a:gd name="f12" fmla="val 6383"/>
              <a:gd name="f13" fmla="val 4503"/>
              <a:gd name="f14" fmla="val 3626"/>
              <a:gd name="f15" fmla="val 5373"/>
              <a:gd name="f16" fmla="val 7816"/>
              <a:gd name="f17" fmla="val 1174"/>
              <a:gd name="f18" fmla="val 8270"/>
              <a:gd name="f19" fmla="val 3934"/>
              <a:gd name="f20" fmla="val 11592"/>
              <a:gd name="f21" fmla="val 12875"/>
              <a:gd name="f22" fmla="val 3329"/>
              <a:gd name="f23" fmla="val 15372"/>
              <a:gd name="f24" fmla="val 1283"/>
              <a:gd name="f25" fmla="val 17824"/>
              <a:gd name="f26" fmla="val 4804"/>
              <a:gd name="f27" fmla="val 18239"/>
              <a:gd name="f28" fmla="val 4918"/>
              <a:gd name="f29" fmla="val 7525"/>
              <a:gd name="f30" fmla="val 18125"/>
              <a:gd name="f31" fmla="val 8698"/>
              <a:gd name="f32" fmla="val 19712"/>
              <a:gd name="f33" fmla="val 9871"/>
              <a:gd name="f34" fmla="val 17371"/>
              <a:gd name="f35" fmla="val 11614"/>
              <a:gd name="f36" fmla="val 18844"/>
              <a:gd name="f37" fmla="val 12178"/>
              <a:gd name="f38" fmla="val 15937"/>
              <a:gd name="f39" fmla="val 14943"/>
              <a:gd name="f40" fmla="val 14640"/>
              <a:gd name="f41" fmla="val 14348"/>
              <a:gd name="f42" fmla="val 18878"/>
              <a:gd name="f43" fmla="val 15632"/>
              <a:gd name="f44" fmla="val 16382"/>
              <a:gd name="f45" fmla="val 12311"/>
              <a:gd name="f46" fmla="val 18270"/>
              <a:gd name="f47" fmla="val 11292"/>
              <a:gd name="f48" fmla="val 16986"/>
              <a:gd name="f49" fmla="val 9404"/>
              <a:gd name="f50" fmla="val 6646"/>
              <a:gd name="f51" fmla="val 6533"/>
              <a:gd name="f52" fmla="val 18005"/>
              <a:gd name="f53" fmla="val 3172"/>
              <a:gd name="f54" fmla="val 14524"/>
              <a:gd name="f55" fmla="val 5778"/>
              <a:gd name="f56" fmla="val 14789"/>
              <a:gd name="f57" fmla="+- 0 0 0"/>
              <a:gd name="f58" fmla="*/ f3 1 21600"/>
              <a:gd name="f59" fmla="*/ f4 1 21600"/>
              <a:gd name="f60" fmla="*/ f57 f0 1"/>
              <a:gd name="f61" fmla="*/ 5400 f58 1"/>
              <a:gd name="f62" fmla="*/ 14160 f58 1"/>
              <a:gd name="f63" fmla="*/ 15290 f59 1"/>
              <a:gd name="f64" fmla="*/ 6570 f59 1"/>
              <a:gd name="f65" fmla="*/ 9722 f58 1"/>
              <a:gd name="f66" fmla="*/ 1887 f59 1"/>
              <a:gd name="f67" fmla="*/ f60 1 f2"/>
              <a:gd name="f68" fmla="*/ 0 f58 1"/>
              <a:gd name="f69" fmla="*/ 12875 f59 1"/>
              <a:gd name="f70" fmla="*/ 11614 f58 1"/>
              <a:gd name="f71" fmla="*/ 18844 f59 1"/>
              <a:gd name="f72" fmla="*/ 21600 f58 1"/>
              <a:gd name="f73" fmla="*/ 6646 f59 1"/>
              <a:gd name="f74" fmla="+- f6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4">
                <a:pos x="f65" y="f66"/>
              </a:cxn>
              <a:cxn ang="f74">
                <a:pos x="f68" y="f69"/>
              </a:cxn>
              <a:cxn ang="f74">
                <a:pos x="f70" y="f71"/>
              </a:cxn>
              <a:cxn ang="f74">
                <a:pos x="f72" y="f73"/>
              </a:cxn>
            </a:cxnLst>
            <a:rect l="f61" t="f64" r="f62" b="f63"/>
            <a:pathLst>
              <a:path w="21600" h="21600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5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6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34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6" y="f50"/>
                </a:lnTo>
                <a:lnTo>
                  <a:pt x="f44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"/>
                </a:lnTo>
                <a:lnTo>
                  <a:pt x="f7" y="f8"/>
                </a:lnTo>
                <a:close/>
              </a:path>
            </a:pathLst>
          </a:custGeom>
          <a:solidFill>
            <a:srgbClr val="FF0000"/>
          </a:solidFill>
          <a:ln>
            <a:noFill/>
            <a:prstDash val="solid"/>
          </a:ln>
          <a:effectLst>
            <a:outerShdw dist="152735" dir="2700000" algn="tl">
              <a:srgbClr val="808080"/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28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亂開附件</a:t>
            </a:r>
            <a:endParaRPr lang="en-US" altLang="zh-TW" sz="2800" b="0" i="0" u="none" strike="noStrike" kern="1200" dirty="0">
              <a:ln>
                <a:noFill/>
              </a:ln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lvl="0" algn="ctr" hangingPunct="0"/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很容易中毒啦！</a:t>
            </a:r>
            <a:endParaRPr lang="en-US" sz="2800" b="0" i="0" u="none" strike="noStrike" kern="1200" dirty="0">
              <a:ln>
                <a:noFill/>
              </a:ln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EE608A8-FA57-4FFB-9227-661C5789B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806" y="1988525"/>
            <a:ext cx="5095875" cy="539115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C3AC4753-DE39-4EC4-B9B2-65271BAE15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1086" y="3384378"/>
            <a:ext cx="3762375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205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000">
        <p14:flash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9213E-6 3.69173E-6 L 0.5178 0.002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90" y="1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8751674F-590A-4670-8938-D8506BBDDB2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225360" y="3119760"/>
            <a:ext cx="2295000" cy="3180960"/>
          </a:xfrm>
          <a:prstGeom prst="rect">
            <a:avLst/>
          </a:prstGeom>
          <a:noFill/>
          <a:ln>
            <a:noFill/>
          </a:ln>
          <a:effectLst>
            <a:outerShdw dist="36147" dir="2700000" algn="tl">
              <a:srgbClr val="808080"/>
            </a:outerShdw>
          </a:effectLst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C96BAD59-B1B3-4380-B2CD-4090F38AA773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3060360" y="2187720"/>
            <a:ext cx="3447720" cy="4581000"/>
          </a:xfrm>
          <a:prstGeom prst="rect">
            <a:avLst/>
          </a:prstGeom>
          <a:noFill/>
          <a:ln>
            <a:noFill/>
          </a:ln>
          <a:effectLst>
            <a:outerShdw dist="36147" dir="2700000" algn="tl">
              <a:srgbClr val="808080"/>
            </a:outerShdw>
          </a:effectLst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EBC762BA-E15D-46E2-8A51-6CEB1C0C4107}"/>
              </a:ext>
            </a:extLst>
          </p:cNvPr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 flipH="1">
            <a:off x="7000199" y="3240000"/>
            <a:ext cx="1999800" cy="3085920"/>
          </a:xfrm>
          <a:prstGeom prst="rect">
            <a:avLst/>
          </a:prstGeom>
          <a:noFill/>
          <a:ln>
            <a:noFill/>
          </a:ln>
          <a:effectLst>
            <a:outerShdw dist="36147" dir="2700000" algn="tl">
              <a:srgbClr val="808080"/>
            </a:outerShdw>
          </a:effectLst>
        </p:spPr>
      </p:pic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38A332A6-FE30-489F-85B3-5C66CBEC0323}"/>
              </a:ext>
            </a:extLst>
          </p:cNvPr>
          <p:cNvSpPr/>
          <p:nvPr/>
        </p:nvSpPr>
        <p:spPr>
          <a:xfrm>
            <a:off x="540000" y="360000"/>
            <a:ext cx="3600000" cy="1980000"/>
          </a:xfrm>
          <a:custGeom>
            <a:avLst>
              <a:gd name="f0" fmla="val 19727"/>
              <a:gd name="f1" fmla="val 23516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*/ 5419351 1 1725033"/>
              <a:gd name="f9" fmla="val -2147483647"/>
              <a:gd name="f10" fmla="val 2147483647"/>
              <a:gd name="f11" fmla="min 0 21600"/>
              <a:gd name="f12" fmla="max 0 21600"/>
              <a:gd name="f13" fmla="+- 0 0 0"/>
              <a:gd name="f14" fmla="*/ f6 1 21600"/>
              <a:gd name="f15" fmla="*/ f7 1 21600"/>
              <a:gd name="f16" fmla="*/ f8 1 180"/>
              <a:gd name="f17" fmla="pin -2147483647 f0 2147483647"/>
              <a:gd name="f18" fmla="pin -2147483647 f1 2147483647"/>
              <a:gd name="f19" fmla="+- f12 0 f11"/>
              <a:gd name="f20" fmla="*/ f13 f3 1"/>
              <a:gd name="f21" fmla="+- f17 0 10800"/>
              <a:gd name="f22" fmla="+- f18 0 10800"/>
              <a:gd name="f23" fmla="*/ f17 f14 1"/>
              <a:gd name="f24" fmla="*/ f18 f15 1"/>
              <a:gd name="f25" fmla="*/ 3200 f14 1"/>
              <a:gd name="f26" fmla="*/ 18400 f14 1"/>
              <a:gd name="f27" fmla="*/ 18400 f15 1"/>
              <a:gd name="f28" fmla="*/ 3200 f15 1"/>
              <a:gd name="f29" fmla="*/ f19 1 2"/>
              <a:gd name="f30" fmla="*/ 10800 f14 1"/>
              <a:gd name="f31" fmla="*/ 0 f15 1"/>
              <a:gd name="f32" fmla="*/ f20 1 f5"/>
              <a:gd name="f33" fmla="*/ 3160 f14 1"/>
              <a:gd name="f34" fmla="*/ 3160 f15 1"/>
              <a:gd name="f35" fmla="*/ 0 f14 1"/>
              <a:gd name="f36" fmla="*/ 10800 f15 1"/>
              <a:gd name="f37" fmla="*/ 18440 f15 1"/>
              <a:gd name="f38" fmla="*/ 21600 f15 1"/>
              <a:gd name="f39" fmla="*/ 18440 f14 1"/>
              <a:gd name="f40" fmla="*/ 21600 f14 1"/>
              <a:gd name="f41" fmla="*/ f21 f21 1"/>
              <a:gd name="f42" fmla="*/ f22 f22 1"/>
              <a:gd name="f43" fmla="+- 0 0 f22"/>
              <a:gd name="f44" fmla="+- 0 0 f21"/>
              <a:gd name="f45" fmla="+- f11 f29 0"/>
              <a:gd name="f46" fmla="*/ f29 f29 1"/>
              <a:gd name="f47" fmla="+- f32 0 f4"/>
              <a:gd name="f48" fmla="+- f41 f42 0"/>
              <a:gd name="f49" fmla="at2 f43 f44"/>
              <a:gd name="f50" fmla="sqrt f48"/>
              <a:gd name="f51" fmla="+- f49 f4 0"/>
              <a:gd name="f52" fmla="+- f50 0 10800"/>
              <a:gd name="f53" fmla="*/ f51 f8 1"/>
              <a:gd name="f54" fmla="*/ f53 1 f3"/>
              <a:gd name="f55" fmla="+- 0 0 f54"/>
              <a:gd name="f56" fmla="val f55"/>
              <a:gd name="f57" fmla="*/ f56 1 f16"/>
              <a:gd name="f58" fmla="+- f57 0 10"/>
              <a:gd name="f59" fmla="+- f57 10 0"/>
              <a:gd name="f60" fmla="*/ f57 f16 1"/>
              <a:gd name="f61" fmla="+- 0 0 f60"/>
              <a:gd name="f62" fmla="*/ f58 f16 1"/>
              <a:gd name="f63" fmla="*/ f59 f16 1"/>
              <a:gd name="f64" fmla="*/ f61 f3 1"/>
              <a:gd name="f65" fmla="+- 0 0 f62"/>
              <a:gd name="f66" fmla="+- 0 0 f63"/>
              <a:gd name="f67" fmla="*/ f64 1 f8"/>
              <a:gd name="f68" fmla="*/ f65 f3 1"/>
              <a:gd name="f69" fmla="*/ f66 f3 1"/>
              <a:gd name="f70" fmla="+- f67 0 f4"/>
              <a:gd name="f71" fmla="*/ f68 1 f8"/>
              <a:gd name="f72" fmla="*/ f69 1 f8"/>
              <a:gd name="f73" fmla="sin 1 f70"/>
              <a:gd name="f74" fmla="cos 1 f70"/>
              <a:gd name="f75" fmla="+- f71 0 f4"/>
              <a:gd name="f76" fmla="+- f72 0 f4"/>
              <a:gd name="f77" fmla="+- 0 0 f73"/>
              <a:gd name="f78" fmla="+- 0 0 f74"/>
              <a:gd name="f79" fmla="sin 1 f75"/>
              <a:gd name="f80" fmla="cos 1 f75"/>
              <a:gd name="f81" fmla="sin 1 f76"/>
              <a:gd name="f82" fmla="cos 1 f76"/>
              <a:gd name="f83" fmla="*/ 10800 f77 1"/>
              <a:gd name="f84" fmla="*/ 10800 f78 1"/>
              <a:gd name="f85" fmla="+- 0 0 f79"/>
              <a:gd name="f86" fmla="+- 0 0 f80"/>
              <a:gd name="f87" fmla="+- 0 0 f81"/>
              <a:gd name="f88" fmla="+- 0 0 f82"/>
              <a:gd name="f89" fmla="+- f83 10800 0"/>
              <a:gd name="f90" fmla="+- f84 10800 0"/>
              <a:gd name="f91" fmla="*/ 10800 f85 1"/>
              <a:gd name="f92" fmla="*/ 10800 f86 1"/>
              <a:gd name="f93" fmla="*/ 10800 f87 1"/>
              <a:gd name="f94" fmla="*/ 10800 f88 1"/>
              <a:gd name="f95" fmla="?: f52 f17 f89"/>
              <a:gd name="f96" fmla="?: f52 f18 f90"/>
              <a:gd name="f97" fmla="+- f91 10800 0"/>
              <a:gd name="f98" fmla="+- f92 10800 0"/>
              <a:gd name="f99" fmla="+- f93 10800 0"/>
              <a:gd name="f100" fmla="+- f94 10800 0"/>
              <a:gd name="f101" fmla="+- f99 0 f45"/>
              <a:gd name="f102" fmla="+- f100 0 f45"/>
              <a:gd name="f103" fmla="+- f97 0 f45"/>
              <a:gd name="f104" fmla="+- f98 0 f45"/>
              <a:gd name="f105" fmla="*/ f95 f14 1"/>
              <a:gd name="f106" fmla="*/ f96 f15 1"/>
              <a:gd name="f107" fmla="at2 f101 f102"/>
              <a:gd name="f108" fmla="at2 f103 f104"/>
              <a:gd name="f109" fmla="+- f107 f4 0"/>
              <a:gd name="f110" fmla="+- f108 f4 0"/>
              <a:gd name="f111" fmla="*/ f109 f8 1"/>
              <a:gd name="f112" fmla="*/ f110 f8 1"/>
              <a:gd name="f113" fmla="*/ f111 1 f3"/>
              <a:gd name="f114" fmla="*/ f112 1 f3"/>
              <a:gd name="f115" fmla="+- 0 0 f113"/>
              <a:gd name="f116" fmla="+- 0 0 f114"/>
              <a:gd name="f117" fmla="+- 0 0 f115"/>
              <a:gd name="f118" fmla="+- 0 0 f116"/>
              <a:gd name="f119" fmla="*/ f117 f3 1"/>
              <a:gd name="f120" fmla="*/ f118 f3 1"/>
              <a:gd name="f121" fmla="*/ f119 1 f8"/>
              <a:gd name="f122" fmla="*/ f120 1 f8"/>
              <a:gd name="f123" fmla="+- f121 0 f4"/>
              <a:gd name="f124" fmla="+- f122 0 f4"/>
              <a:gd name="f125" fmla="cos 1 f123"/>
              <a:gd name="f126" fmla="sin 1 f123"/>
              <a:gd name="f127" fmla="+- f124 0 f123"/>
              <a:gd name="f128" fmla="+- 0 0 f125"/>
              <a:gd name="f129" fmla="+- 0 0 f126"/>
              <a:gd name="f130" fmla="+- f127 f2 0"/>
              <a:gd name="f131" fmla="*/ f29 f128 1"/>
              <a:gd name="f132" fmla="*/ f29 f129 1"/>
              <a:gd name="f133" fmla="?: f127 f127 f130"/>
              <a:gd name="f134" fmla="*/ f131 f131 1"/>
              <a:gd name="f135" fmla="*/ f132 f132 1"/>
              <a:gd name="f136" fmla="+- f134 f135 0"/>
              <a:gd name="f137" fmla="sqrt f136"/>
              <a:gd name="f138" fmla="*/ f46 1 f137"/>
              <a:gd name="f139" fmla="*/ f128 f138 1"/>
              <a:gd name="f140" fmla="*/ f129 f138 1"/>
              <a:gd name="f141" fmla="+- f45 0 f139"/>
              <a:gd name="f142" fmla="+- f45 0 f140"/>
            </a:gdLst>
            <a:ahLst>
              <a:ahXY gdRefX="f0" minX="f9" maxX="f10" gdRefY="f1" minY="f9" maxY="f10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30" y="f31"/>
              </a:cxn>
              <a:cxn ang="f47">
                <a:pos x="f33" y="f34"/>
              </a:cxn>
              <a:cxn ang="f47">
                <a:pos x="f35" y="f36"/>
              </a:cxn>
              <a:cxn ang="f47">
                <a:pos x="f33" y="f37"/>
              </a:cxn>
              <a:cxn ang="f47">
                <a:pos x="f30" y="f38"/>
              </a:cxn>
              <a:cxn ang="f47">
                <a:pos x="f39" y="f37"/>
              </a:cxn>
              <a:cxn ang="f47">
                <a:pos x="f40" y="f36"/>
              </a:cxn>
              <a:cxn ang="f47">
                <a:pos x="f39" y="f34"/>
              </a:cxn>
              <a:cxn ang="f47">
                <a:pos x="f105" y="f106"/>
              </a:cxn>
            </a:cxnLst>
            <a:rect l="f25" t="f28" r="f26" b="f27"/>
            <a:pathLst>
              <a:path w="21600" h="21600">
                <a:moveTo>
                  <a:pt x="f141" y="f142"/>
                </a:moveTo>
                <a:arcTo wR="f29" hR="f29" stAng="f123" swAng="f133"/>
                <a:lnTo>
                  <a:pt x="f95" y="f96"/>
                </a:lnTo>
                <a:close/>
              </a:path>
            </a:pathLst>
          </a:custGeom>
          <a:solidFill>
            <a:srgbClr val="FFE5FF"/>
          </a:solidFill>
          <a:ln w="36000">
            <a:solidFill>
              <a:srgbClr val="FF9966"/>
            </a:solidFill>
            <a:prstDash val="solid"/>
          </a:ln>
          <a:effectLst>
            <a:outerShdw dist="36147" dir="2700000" algn="tl">
              <a:srgbClr val="808080"/>
            </a:outerShdw>
          </a:effectLst>
        </p:spPr>
        <p:txBody>
          <a:bodyPr vert="horz" wrap="none" lIns="108000" tIns="63000" rIns="108000" bIns="63000" anchor="ctr" anchorCtr="0" compatLnSpc="0">
            <a:noAutofit/>
          </a:bodyPr>
          <a:lstStyle/>
          <a:p>
            <a:pPr lvl="0" algn="ctr" hangingPunct="0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拜託不會這麼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lvl="0" algn="ctr" hangingPunct="0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倒楣啦！</a:t>
            </a:r>
            <a:endParaRPr lang="en-US" sz="2800" b="0" i="0" u="none" strike="noStrike" kern="1200" dirty="0">
              <a:ln>
                <a:noFill/>
              </a:ln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  <p:sp>
        <p:nvSpPr>
          <p:cNvPr id="6" name="手繪多邊形: 圖案 5">
            <a:extLst>
              <a:ext uri="{FF2B5EF4-FFF2-40B4-BE49-F238E27FC236}">
                <a16:creationId xmlns:a16="http://schemas.microsoft.com/office/drawing/2014/main" id="{72B67325-E707-46B2-8196-6DEDBFBE4AF3}"/>
              </a:ext>
            </a:extLst>
          </p:cNvPr>
          <p:cNvSpPr/>
          <p:nvPr/>
        </p:nvSpPr>
        <p:spPr>
          <a:xfrm>
            <a:off x="6227231" y="1233755"/>
            <a:ext cx="2772768" cy="1459296"/>
          </a:xfrm>
          <a:custGeom>
            <a:avLst>
              <a:gd name="f0" fmla="val 15132"/>
              <a:gd name="f1" fmla="val 28152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*/ 5419351 1 1725033"/>
              <a:gd name="f9" fmla="val -2147483647"/>
              <a:gd name="f10" fmla="val 2147483647"/>
              <a:gd name="f11" fmla="min 0 21600"/>
              <a:gd name="f12" fmla="max 0 21600"/>
              <a:gd name="f13" fmla="+- 0 0 0"/>
              <a:gd name="f14" fmla="*/ f6 1 21600"/>
              <a:gd name="f15" fmla="*/ f7 1 21600"/>
              <a:gd name="f16" fmla="*/ f8 1 180"/>
              <a:gd name="f17" fmla="pin -2147483647 f0 2147483647"/>
              <a:gd name="f18" fmla="pin -2147483647 f1 2147483647"/>
              <a:gd name="f19" fmla="+- f12 0 f11"/>
              <a:gd name="f20" fmla="*/ f13 f3 1"/>
              <a:gd name="f21" fmla="+- f17 0 10800"/>
              <a:gd name="f22" fmla="+- f18 0 10800"/>
              <a:gd name="f23" fmla="*/ f17 f14 1"/>
              <a:gd name="f24" fmla="*/ f18 f15 1"/>
              <a:gd name="f25" fmla="*/ 3200 f14 1"/>
              <a:gd name="f26" fmla="*/ 18400 f14 1"/>
              <a:gd name="f27" fmla="*/ 18400 f15 1"/>
              <a:gd name="f28" fmla="*/ 3200 f15 1"/>
              <a:gd name="f29" fmla="*/ f19 1 2"/>
              <a:gd name="f30" fmla="*/ 10800 f14 1"/>
              <a:gd name="f31" fmla="*/ 0 f15 1"/>
              <a:gd name="f32" fmla="*/ f20 1 f5"/>
              <a:gd name="f33" fmla="*/ 3160 f14 1"/>
              <a:gd name="f34" fmla="*/ 3160 f15 1"/>
              <a:gd name="f35" fmla="*/ 0 f14 1"/>
              <a:gd name="f36" fmla="*/ 10800 f15 1"/>
              <a:gd name="f37" fmla="*/ 18440 f15 1"/>
              <a:gd name="f38" fmla="*/ 21600 f15 1"/>
              <a:gd name="f39" fmla="*/ 18440 f14 1"/>
              <a:gd name="f40" fmla="*/ 21600 f14 1"/>
              <a:gd name="f41" fmla="*/ f21 f21 1"/>
              <a:gd name="f42" fmla="*/ f22 f22 1"/>
              <a:gd name="f43" fmla="+- 0 0 f22"/>
              <a:gd name="f44" fmla="+- 0 0 f21"/>
              <a:gd name="f45" fmla="+- f11 f29 0"/>
              <a:gd name="f46" fmla="*/ f29 f29 1"/>
              <a:gd name="f47" fmla="+- f32 0 f4"/>
              <a:gd name="f48" fmla="+- f41 f42 0"/>
              <a:gd name="f49" fmla="at2 f43 f44"/>
              <a:gd name="f50" fmla="sqrt f48"/>
              <a:gd name="f51" fmla="+- f49 f4 0"/>
              <a:gd name="f52" fmla="+- f50 0 10800"/>
              <a:gd name="f53" fmla="*/ f51 f8 1"/>
              <a:gd name="f54" fmla="*/ f53 1 f3"/>
              <a:gd name="f55" fmla="+- 0 0 f54"/>
              <a:gd name="f56" fmla="val f55"/>
              <a:gd name="f57" fmla="*/ f56 1 f16"/>
              <a:gd name="f58" fmla="+- f57 0 10"/>
              <a:gd name="f59" fmla="+- f57 10 0"/>
              <a:gd name="f60" fmla="*/ f57 f16 1"/>
              <a:gd name="f61" fmla="+- 0 0 f60"/>
              <a:gd name="f62" fmla="*/ f58 f16 1"/>
              <a:gd name="f63" fmla="*/ f59 f16 1"/>
              <a:gd name="f64" fmla="*/ f61 f3 1"/>
              <a:gd name="f65" fmla="+- 0 0 f62"/>
              <a:gd name="f66" fmla="+- 0 0 f63"/>
              <a:gd name="f67" fmla="*/ f64 1 f8"/>
              <a:gd name="f68" fmla="*/ f65 f3 1"/>
              <a:gd name="f69" fmla="*/ f66 f3 1"/>
              <a:gd name="f70" fmla="+- f67 0 f4"/>
              <a:gd name="f71" fmla="*/ f68 1 f8"/>
              <a:gd name="f72" fmla="*/ f69 1 f8"/>
              <a:gd name="f73" fmla="sin 1 f70"/>
              <a:gd name="f74" fmla="cos 1 f70"/>
              <a:gd name="f75" fmla="+- f71 0 f4"/>
              <a:gd name="f76" fmla="+- f72 0 f4"/>
              <a:gd name="f77" fmla="+- 0 0 f73"/>
              <a:gd name="f78" fmla="+- 0 0 f74"/>
              <a:gd name="f79" fmla="sin 1 f75"/>
              <a:gd name="f80" fmla="cos 1 f75"/>
              <a:gd name="f81" fmla="sin 1 f76"/>
              <a:gd name="f82" fmla="cos 1 f76"/>
              <a:gd name="f83" fmla="*/ 10800 f77 1"/>
              <a:gd name="f84" fmla="*/ 10800 f78 1"/>
              <a:gd name="f85" fmla="+- 0 0 f79"/>
              <a:gd name="f86" fmla="+- 0 0 f80"/>
              <a:gd name="f87" fmla="+- 0 0 f81"/>
              <a:gd name="f88" fmla="+- 0 0 f82"/>
              <a:gd name="f89" fmla="+- f83 10800 0"/>
              <a:gd name="f90" fmla="+- f84 10800 0"/>
              <a:gd name="f91" fmla="*/ 10800 f85 1"/>
              <a:gd name="f92" fmla="*/ 10800 f86 1"/>
              <a:gd name="f93" fmla="*/ 10800 f87 1"/>
              <a:gd name="f94" fmla="*/ 10800 f88 1"/>
              <a:gd name="f95" fmla="?: f52 f17 f89"/>
              <a:gd name="f96" fmla="?: f52 f18 f90"/>
              <a:gd name="f97" fmla="+- f91 10800 0"/>
              <a:gd name="f98" fmla="+- f92 10800 0"/>
              <a:gd name="f99" fmla="+- f93 10800 0"/>
              <a:gd name="f100" fmla="+- f94 10800 0"/>
              <a:gd name="f101" fmla="+- f99 0 f45"/>
              <a:gd name="f102" fmla="+- f100 0 f45"/>
              <a:gd name="f103" fmla="+- f97 0 f45"/>
              <a:gd name="f104" fmla="+- f98 0 f45"/>
              <a:gd name="f105" fmla="*/ f95 f14 1"/>
              <a:gd name="f106" fmla="*/ f96 f15 1"/>
              <a:gd name="f107" fmla="at2 f101 f102"/>
              <a:gd name="f108" fmla="at2 f103 f104"/>
              <a:gd name="f109" fmla="+- f107 f4 0"/>
              <a:gd name="f110" fmla="+- f108 f4 0"/>
              <a:gd name="f111" fmla="*/ f109 f8 1"/>
              <a:gd name="f112" fmla="*/ f110 f8 1"/>
              <a:gd name="f113" fmla="*/ f111 1 f3"/>
              <a:gd name="f114" fmla="*/ f112 1 f3"/>
              <a:gd name="f115" fmla="+- 0 0 f113"/>
              <a:gd name="f116" fmla="+- 0 0 f114"/>
              <a:gd name="f117" fmla="+- 0 0 f115"/>
              <a:gd name="f118" fmla="+- 0 0 f116"/>
              <a:gd name="f119" fmla="*/ f117 f3 1"/>
              <a:gd name="f120" fmla="*/ f118 f3 1"/>
              <a:gd name="f121" fmla="*/ f119 1 f8"/>
              <a:gd name="f122" fmla="*/ f120 1 f8"/>
              <a:gd name="f123" fmla="+- f121 0 f4"/>
              <a:gd name="f124" fmla="+- f122 0 f4"/>
              <a:gd name="f125" fmla="cos 1 f123"/>
              <a:gd name="f126" fmla="sin 1 f123"/>
              <a:gd name="f127" fmla="+- f124 0 f123"/>
              <a:gd name="f128" fmla="+- 0 0 f125"/>
              <a:gd name="f129" fmla="+- 0 0 f126"/>
              <a:gd name="f130" fmla="+- f127 f2 0"/>
              <a:gd name="f131" fmla="*/ f29 f128 1"/>
              <a:gd name="f132" fmla="*/ f29 f129 1"/>
              <a:gd name="f133" fmla="?: f127 f127 f130"/>
              <a:gd name="f134" fmla="*/ f131 f131 1"/>
              <a:gd name="f135" fmla="*/ f132 f132 1"/>
              <a:gd name="f136" fmla="+- f134 f135 0"/>
              <a:gd name="f137" fmla="sqrt f136"/>
              <a:gd name="f138" fmla="*/ f46 1 f137"/>
              <a:gd name="f139" fmla="*/ f128 f138 1"/>
              <a:gd name="f140" fmla="*/ f129 f138 1"/>
              <a:gd name="f141" fmla="+- f45 0 f139"/>
              <a:gd name="f142" fmla="+- f45 0 f140"/>
            </a:gdLst>
            <a:ahLst>
              <a:ahXY gdRefX="f0" minX="f9" maxX="f10" gdRefY="f1" minY="f9" maxY="f10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30" y="f31"/>
              </a:cxn>
              <a:cxn ang="f47">
                <a:pos x="f33" y="f34"/>
              </a:cxn>
              <a:cxn ang="f47">
                <a:pos x="f35" y="f36"/>
              </a:cxn>
              <a:cxn ang="f47">
                <a:pos x="f33" y="f37"/>
              </a:cxn>
              <a:cxn ang="f47">
                <a:pos x="f30" y="f38"/>
              </a:cxn>
              <a:cxn ang="f47">
                <a:pos x="f39" y="f37"/>
              </a:cxn>
              <a:cxn ang="f47">
                <a:pos x="f40" y="f36"/>
              </a:cxn>
              <a:cxn ang="f47">
                <a:pos x="f39" y="f34"/>
              </a:cxn>
              <a:cxn ang="f47">
                <a:pos x="f105" y="f106"/>
              </a:cxn>
            </a:cxnLst>
            <a:rect l="f25" t="f28" r="f26" b="f27"/>
            <a:pathLst>
              <a:path w="21600" h="21600">
                <a:moveTo>
                  <a:pt x="f141" y="f142"/>
                </a:moveTo>
                <a:arcTo wR="f29" hR="f29" stAng="f123" swAng="f133"/>
                <a:lnTo>
                  <a:pt x="f95" y="f96"/>
                </a:lnTo>
                <a:close/>
              </a:path>
            </a:pathLst>
          </a:custGeom>
          <a:solidFill>
            <a:srgbClr val="FFFF99"/>
          </a:solidFill>
          <a:ln w="36000">
            <a:solidFill>
              <a:srgbClr val="FFD320"/>
            </a:solidFill>
            <a:prstDash val="solid"/>
          </a:ln>
          <a:effectLst>
            <a:outerShdw dist="53966" dir="2700000" algn="tl">
              <a:srgbClr val="808080"/>
            </a:outerShdw>
          </a:effectLst>
        </p:spPr>
        <p:txBody>
          <a:bodyPr vert="horz" wrap="none" lIns="108000" tIns="63000" rIns="108000" bIns="63000" anchor="ctr" anchorCtr="0" compatLnSpc="0">
            <a:noAutofit/>
          </a:bodyPr>
          <a:lstStyle/>
          <a:p>
            <a:pPr lvl="0" algn="ctr" hangingPunct="0">
              <a:lnSpc>
                <a:spcPts val="4200"/>
              </a:lnSpc>
            </a:pP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唉呦！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lvl="0" algn="ctr" hangingPunct="0">
              <a:lnSpc>
                <a:spcPts val="4200"/>
              </a:lnSpc>
            </a:pPr>
            <a:r>
              <a:rPr lang="zh-TW" altLang="en-US" sz="2600" b="0" i="0" u="none" strike="noStrike" kern="1200" dirty="0">
                <a:ln>
                  <a:noFill/>
                </a:ln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不會啦</a:t>
            </a:r>
            <a:r>
              <a:rPr lang="en-US" altLang="zh-TW" sz="2600" b="0" i="0" u="none" strike="noStrike" kern="1200" dirty="0">
                <a:ln>
                  <a:noFill/>
                </a:ln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…</a:t>
            </a:r>
            <a:endParaRPr lang="en-US" sz="2600" b="0" i="0" u="none" strike="noStrike" kern="1200" dirty="0">
              <a:ln>
                <a:noFill/>
              </a:ln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000">
        <p15:prstTrans prst="prestig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323E4AF4-6421-4890-831F-5D904A968CA5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080720" y="3600000"/>
            <a:ext cx="2819160" cy="3161880"/>
          </a:xfrm>
          <a:prstGeom prst="rect">
            <a:avLst/>
          </a:prstGeom>
          <a:noFill/>
          <a:ln>
            <a:noFill/>
          </a:ln>
          <a:effectLst>
            <a:outerShdw dist="36147" dir="2700000" algn="tl">
              <a:srgbClr val="808080"/>
            </a:outerShdw>
          </a:effectLst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2446FDB2-EBA8-4968-9417-18D39600A674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4788720" y="2520000"/>
            <a:ext cx="3952440" cy="4428720"/>
          </a:xfrm>
          <a:prstGeom prst="rect">
            <a:avLst/>
          </a:prstGeom>
          <a:noFill/>
          <a:ln>
            <a:noFill/>
          </a:ln>
          <a:effectLst>
            <a:outerShdw dist="36147" dir="2700000" algn="tl">
              <a:srgbClr val="808080"/>
            </a:outerShdw>
          </a:effectLst>
        </p:spPr>
      </p:pic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id="{9E16239F-26BB-42EF-895D-86A7466B9923}"/>
              </a:ext>
            </a:extLst>
          </p:cNvPr>
          <p:cNvSpPr/>
          <p:nvPr/>
        </p:nvSpPr>
        <p:spPr>
          <a:xfrm>
            <a:off x="5760000" y="180000"/>
            <a:ext cx="3780000" cy="1980000"/>
          </a:xfrm>
          <a:custGeom>
            <a:avLst>
              <a:gd name="f0" fmla="val 8061"/>
              <a:gd name="f1" fmla="val 25086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*/ 5419351 1 1725033"/>
              <a:gd name="f9" fmla="val -2147483647"/>
              <a:gd name="f10" fmla="val 2147483647"/>
              <a:gd name="f11" fmla="min 0 21600"/>
              <a:gd name="f12" fmla="max 0 21600"/>
              <a:gd name="f13" fmla="+- 0 0 0"/>
              <a:gd name="f14" fmla="*/ f6 1 21600"/>
              <a:gd name="f15" fmla="*/ f7 1 21600"/>
              <a:gd name="f16" fmla="*/ f8 1 180"/>
              <a:gd name="f17" fmla="pin -2147483647 f0 2147483647"/>
              <a:gd name="f18" fmla="pin -2147483647 f1 2147483647"/>
              <a:gd name="f19" fmla="+- f12 0 f11"/>
              <a:gd name="f20" fmla="*/ f13 f3 1"/>
              <a:gd name="f21" fmla="+- f17 0 10800"/>
              <a:gd name="f22" fmla="+- f18 0 10800"/>
              <a:gd name="f23" fmla="*/ f17 f14 1"/>
              <a:gd name="f24" fmla="*/ f18 f15 1"/>
              <a:gd name="f25" fmla="*/ 3200 f14 1"/>
              <a:gd name="f26" fmla="*/ 18400 f14 1"/>
              <a:gd name="f27" fmla="*/ 18400 f15 1"/>
              <a:gd name="f28" fmla="*/ 3200 f15 1"/>
              <a:gd name="f29" fmla="*/ f19 1 2"/>
              <a:gd name="f30" fmla="*/ 10800 f14 1"/>
              <a:gd name="f31" fmla="*/ 0 f15 1"/>
              <a:gd name="f32" fmla="*/ f20 1 f5"/>
              <a:gd name="f33" fmla="*/ 3160 f14 1"/>
              <a:gd name="f34" fmla="*/ 3160 f15 1"/>
              <a:gd name="f35" fmla="*/ 0 f14 1"/>
              <a:gd name="f36" fmla="*/ 10800 f15 1"/>
              <a:gd name="f37" fmla="*/ 18440 f15 1"/>
              <a:gd name="f38" fmla="*/ 21600 f15 1"/>
              <a:gd name="f39" fmla="*/ 18440 f14 1"/>
              <a:gd name="f40" fmla="*/ 21600 f14 1"/>
              <a:gd name="f41" fmla="*/ f21 f21 1"/>
              <a:gd name="f42" fmla="*/ f22 f22 1"/>
              <a:gd name="f43" fmla="+- 0 0 f22"/>
              <a:gd name="f44" fmla="+- 0 0 f21"/>
              <a:gd name="f45" fmla="+- f11 f29 0"/>
              <a:gd name="f46" fmla="*/ f29 f29 1"/>
              <a:gd name="f47" fmla="+- f32 0 f4"/>
              <a:gd name="f48" fmla="+- f41 f42 0"/>
              <a:gd name="f49" fmla="at2 f43 f44"/>
              <a:gd name="f50" fmla="sqrt f48"/>
              <a:gd name="f51" fmla="+- f49 f4 0"/>
              <a:gd name="f52" fmla="+- f50 0 10800"/>
              <a:gd name="f53" fmla="*/ f51 f8 1"/>
              <a:gd name="f54" fmla="*/ f53 1 f3"/>
              <a:gd name="f55" fmla="+- 0 0 f54"/>
              <a:gd name="f56" fmla="val f55"/>
              <a:gd name="f57" fmla="*/ f56 1 f16"/>
              <a:gd name="f58" fmla="+- f57 0 10"/>
              <a:gd name="f59" fmla="+- f57 10 0"/>
              <a:gd name="f60" fmla="*/ f57 f16 1"/>
              <a:gd name="f61" fmla="+- 0 0 f60"/>
              <a:gd name="f62" fmla="*/ f58 f16 1"/>
              <a:gd name="f63" fmla="*/ f59 f16 1"/>
              <a:gd name="f64" fmla="*/ f61 f3 1"/>
              <a:gd name="f65" fmla="+- 0 0 f62"/>
              <a:gd name="f66" fmla="+- 0 0 f63"/>
              <a:gd name="f67" fmla="*/ f64 1 f8"/>
              <a:gd name="f68" fmla="*/ f65 f3 1"/>
              <a:gd name="f69" fmla="*/ f66 f3 1"/>
              <a:gd name="f70" fmla="+- f67 0 f4"/>
              <a:gd name="f71" fmla="*/ f68 1 f8"/>
              <a:gd name="f72" fmla="*/ f69 1 f8"/>
              <a:gd name="f73" fmla="sin 1 f70"/>
              <a:gd name="f74" fmla="cos 1 f70"/>
              <a:gd name="f75" fmla="+- f71 0 f4"/>
              <a:gd name="f76" fmla="+- f72 0 f4"/>
              <a:gd name="f77" fmla="+- 0 0 f73"/>
              <a:gd name="f78" fmla="+- 0 0 f74"/>
              <a:gd name="f79" fmla="sin 1 f75"/>
              <a:gd name="f80" fmla="cos 1 f75"/>
              <a:gd name="f81" fmla="sin 1 f76"/>
              <a:gd name="f82" fmla="cos 1 f76"/>
              <a:gd name="f83" fmla="*/ 10800 f77 1"/>
              <a:gd name="f84" fmla="*/ 10800 f78 1"/>
              <a:gd name="f85" fmla="+- 0 0 f79"/>
              <a:gd name="f86" fmla="+- 0 0 f80"/>
              <a:gd name="f87" fmla="+- 0 0 f81"/>
              <a:gd name="f88" fmla="+- 0 0 f82"/>
              <a:gd name="f89" fmla="+- f83 10800 0"/>
              <a:gd name="f90" fmla="+- f84 10800 0"/>
              <a:gd name="f91" fmla="*/ 10800 f85 1"/>
              <a:gd name="f92" fmla="*/ 10800 f86 1"/>
              <a:gd name="f93" fmla="*/ 10800 f87 1"/>
              <a:gd name="f94" fmla="*/ 10800 f88 1"/>
              <a:gd name="f95" fmla="?: f52 f17 f89"/>
              <a:gd name="f96" fmla="?: f52 f18 f90"/>
              <a:gd name="f97" fmla="+- f91 10800 0"/>
              <a:gd name="f98" fmla="+- f92 10800 0"/>
              <a:gd name="f99" fmla="+- f93 10800 0"/>
              <a:gd name="f100" fmla="+- f94 10800 0"/>
              <a:gd name="f101" fmla="+- f99 0 f45"/>
              <a:gd name="f102" fmla="+- f100 0 f45"/>
              <a:gd name="f103" fmla="+- f97 0 f45"/>
              <a:gd name="f104" fmla="+- f98 0 f45"/>
              <a:gd name="f105" fmla="*/ f95 f14 1"/>
              <a:gd name="f106" fmla="*/ f96 f15 1"/>
              <a:gd name="f107" fmla="at2 f101 f102"/>
              <a:gd name="f108" fmla="at2 f103 f104"/>
              <a:gd name="f109" fmla="+- f107 f4 0"/>
              <a:gd name="f110" fmla="+- f108 f4 0"/>
              <a:gd name="f111" fmla="*/ f109 f8 1"/>
              <a:gd name="f112" fmla="*/ f110 f8 1"/>
              <a:gd name="f113" fmla="*/ f111 1 f3"/>
              <a:gd name="f114" fmla="*/ f112 1 f3"/>
              <a:gd name="f115" fmla="+- 0 0 f113"/>
              <a:gd name="f116" fmla="+- 0 0 f114"/>
              <a:gd name="f117" fmla="+- 0 0 f115"/>
              <a:gd name="f118" fmla="+- 0 0 f116"/>
              <a:gd name="f119" fmla="*/ f117 f3 1"/>
              <a:gd name="f120" fmla="*/ f118 f3 1"/>
              <a:gd name="f121" fmla="*/ f119 1 f8"/>
              <a:gd name="f122" fmla="*/ f120 1 f8"/>
              <a:gd name="f123" fmla="+- f121 0 f4"/>
              <a:gd name="f124" fmla="+- f122 0 f4"/>
              <a:gd name="f125" fmla="cos 1 f123"/>
              <a:gd name="f126" fmla="sin 1 f123"/>
              <a:gd name="f127" fmla="+- f124 0 f123"/>
              <a:gd name="f128" fmla="+- 0 0 f125"/>
              <a:gd name="f129" fmla="+- 0 0 f126"/>
              <a:gd name="f130" fmla="+- f127 f2 0"/>
              <a:gd name="f131" fmla="*/ f29 f128 1"/>
              <a:gd name="f132" fmla="*/ f29 f129 1"/>
              <a:gd name="f133" fmla="?: f127 f127 f130"/>
              <a:gd name="f134" fmla="*/ f131 f131 1"/>
              <a:gd name="f135" fmla="*/ f132 f132 1"/>
              <a:gd name="f136" fmla="+- f134 f135 0"/>
              <a:gd name="f137" fmla="sqrt f136"/>
              <a:gd name="f138" fmla="*/ f46 1 f137"/>
              <a:gd name="f139" fmla="*/ f128 f138 1"/>
              <a:gd name="f140" fmla="*/ f129 f138 1"/>
              <a:gd name="f141" fmla="+- f45 0 f139"/>
              <a:gd name="f142" fmla="+- f45 0 f140"/>
            </a:gdLst>
            <a:ahLst>
              <a:ahXY gdRefX="f0" minX="f9" maxX="f10" gdRefY="f1" minY="f9" maxY="f10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30" y="f31"/>
              </a:cxn>
              <a:cxn ang="f47">
                <a:pos x="f33" y="f34"/>
              </a:cxn>
              <a:cxn ang="f47">
                <a:pos x="f35" y="f36"/>
              </a:cxn>
              <a:cxn ang="f47">
                <a:pos x="f33" y="f37"/>
              </a:cxn>
              <a:cxn ang="f47">
                <a:pos x="f30" y="f38"/>
              </a:cxn>
              <a:cxn ang="f47">
                <a:pos x="f39" y="f37"/>
              </a:cxn>
              <a:cxn ang="f47">
                <a:pos x="f40" y="f36"/>
              </a:cxn>
              <a:cxn ang="f47">
                <a:pos x="f39" y="f34"/>
              </a:cxn>
              <a:cxn ang="f47">
                <a:pos x="f105" y="f106"/>
              </a:cxn>
            </a:cxnLst>
            <a:rect l="f25" t="f28" r="f26" b="f27"/>
            <a:pathLst>
              <a:path w="21600" h="21600">
                <a:moveTo>
                  <a:pt x="f141" y="f142"/>
                </a:moveTo>
                <a:arcTo wR="f29" hR="f29" stAng="f123" swAng="f133"/>
                <a:lnTo>
                  <a:pt x="f95" y="f96"/>
                </a:lnTo>
                <a:close/>
              </a:path>
            </a:pathLst>
          </a:custGeom>
          <a:solidFill>
            <a:srgbClr val="FFFF99"/>
          </a:solidFill>
          <a:ln w="36000">
            <a:solidFill>
              <a:srgbClr val="FFD320"/>
            </a:solidFill>
            <a:prstDash val="solid"/>
          </a:ln>
          <a:effectLst>
            <a:outerShdw dist="53966" dir="2700000" algn="tl">
              <a:srgbClr val="808080"/>
            </a:outerShdw>
          </a:effectLst>
        </p:spPr>
        <p:txBody>
          <a:bodyPr vert="horz" wrap="none" lIns="108000" tIns="63000" rIns="108000" bIns="63000" anchor="ctr" anchorCtr="0" compatLnSpc="0">
            <a:noAutofit/>
          </a:bodyPr>
          <a:lstStyle/>
          <a:p>
            <a:pPr lvl="0" algn="ctr" hangingPunct="0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好險！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lvl="0" algn="ctr" hangingPunct="0">
              <a:lnSpc>
                <a:spcPts val="4200"/>
              </a:lnSpc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是用你的電腦！</a:t>
            </a:r>
            <a:endParaRPr lang="en-US" sz="2800" b="0" i="0" u="none" strike="noStrike" kern="1200" dirty="0">
              <a:ln>
                <a:noFill/>
              </a:ln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B9D60AEC-244A-405B-834C-881333A9B1BF}"/>
              </a:ext>
            </a:extLst>
          </p:cNvPr>
          <p:cNvSpPr/>
          <p:nvPr/>
        </p:nvSpPr>
        <p:spPr>
          <a:xfrm>
            <a:off x="540000" y="468000"/>
            <a:ext cx="5220000" cy="306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4"/>
              <a:gd name="f8" fmla="val 4340"/>
              <a:gd name="f9" fmla="val 9722"/>
              <a:gd name="f10" fmla="val 1887"/>
              <a:gd name="f11" fmla="val 8548"/>
              <a:gd name="f12" fmla="val 6383"/>
              <a:gd name="f13" fmla="val 4503"/>
              <a:gd name="f14" fmla="val 3626"/>
              <a:gd name="f15" fmla="val 5373"/>
              <a:gd name="f16" fmla="val 7816"/>
              <a:gd name="f17" fmla="val 1174"/>
              <a:gd name="f18" fmla="val 8270"/>
              <a:gd name="f19" fmla="val 3934"/>
              <a:gd name="f20" fmla="val 11592"/>
              <a:gd name="f21" fmla="val 12875"/>
              <a:gd name="f22" fmla="val 3329"/>
              <a:gd name="f23" fmla="val 15372"/>
              <a:gd name="f24" fmla="val 1283"/>
              <a:gd name="f25" fmla="val 17824"/>
              <a:gd name="f26" fmla="val 4804"/>
              <a:gd name="f27" fmla="val 18239"/>
              <a:gd name="f28" fmla="val 4918"/>
              <a:gd name="f29" fmla="val 7525"/>
              <a:gd name="f30" fmla="val 18125"/>
              <a:gd name="f31" fmla="val 8698"/>
              <a:gd name="f32" fmla="val 19712"/>
              <a:gd name="f33" fmla="val 9871"/>
              <a:gd name="f34" fmla="val 17371"/>
              <a:gd name="f35" fmla="val 11614"/>
              <a:gd name="f36" fmla="val 18844"/>
              <a:gd name="f37" fmla="val 12178"/>
              <a:gd name="f38" fmla="val 15937"/>
              <a:gd name="f39" fmla="val 14943"/>
              <a:gd name="f40" fmla="val 14640"/>
              <a:gd name="f41" fmla="val 14348"/>
              <a:gd name="f42" fmla="val 18878"/>
              <a:gd name="f43" fmla="val 15632"/>
              <a:gd name="f44" fmla="val 16382"/>
              <a:gd name="f45" fmla="val 12311"/>
              <a:gd name="f46" fmla="val 18270"/>
              <a:gd name="f47" fmla="val 11292"/>
              <a:gd name="f48" fmla="val 16986"/>
              <a:gd name="f49" fmla="val 9404"/>
              <a:gd name="f50" fmla="val 6646"/>
              <a:gd name="f51" fmla="val 6533"/>
              <a:gd name="f52" fmla="val 18005"/>
              <a:gd name="f53" fmla="val 3172"/>
              <a:gd name="f54" fmla="val 14524"/>
              <a:gd name="f55" fmla="val 5778"/>
              <a:gd name="f56" fmla="val 14789"/>
              <a:gd name="f57" fmla="+- 0 0 0"/>
              <a:gd name="f58" fmla="*/ f3 1 21600"/>
              <a:gd name="f59" fmla="*/ f4 1 21600"/>
              <a:gd name="f60" fmla="*/ f57 f0 1"/>
              <a:gd name="f61" fmla="*/ 5400 f58 1"/>
              <a:gd name="f62" fmla="*/ 14160 f58 1"/>
              <a:gd name="f63" fmla="*/ 15290 f59 1"/>
              <a:gd name="f64" fmla="*/ 6570 f59 1"/>
              <a:gd name="f65" fmla="*/ 9722 f58 1"/>
              <a:gd name="f66" fmla="*/ 1887 f59 1"/>
              <a:gd name="f67" fmla="*/ f60 1 f2"/>
              <a:gd name="f68" fmla="*/ 0 f58 1"/>
              <a:gd name="f69" fmla="*/ 12875 f59 1"/>
              <a:gd name="f70" fmla="*/ 11614 f58 1"/>
              <a:gd name="f71" fmla="*/ 18844 f59 1"/>
              <a:gd name="f72" fmla="*/ 21600 f58 1"/>
              <a:gd name="f73" fmla="*/ 6646 f59 1"/>
              <a:gd name="f74" fmla="+- f6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4">
                <a:pos x="f65" y="f66"/>
              </a:cxn>
              <a:cxn ang="f74">
                <a:pos x="f68" y="f69"/>
              </a:cxn>
              <a:cxn ang="f74">
                <a:pos x="f70" y="f71"/>
              </a:cxn>
              <a:cxn ang="f74">
                <a:pos x="f72" y="f73"/>
              </a:cxn>
            </a:cxnLst>
            <a:rect l="f61" t="f64" r="f62" b="f63"/>
            <a:pathLst>
              <a:path w="21600" h="21600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5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6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34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6" y="f50"/>
                </a:lnTo>
                <a:lnTo>
                  <a:pt x="f44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"/>
                </a:lnTo>
                <a:lnTo>
                  <a:pt x="f7" y="f8"/>
                </a:lnTo>
                <a:close/>
              </a:path>
            </a:pathLst>
          </a:custGeom>
          <a:solidFill>
            <a:srgbClr val="FF0000"/>
          </a:solidFill>
          <a:ln>
            <a:noFill/>
            <a:prstDash val="solid"/>
          </a:ln>
          <a:effectLst>
            <a:outerShdw dist="152735" dir="2700000" algn="tl">
              <a:srgbClr val="808080"/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28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嗚</a:t>
            </a:r>
            <a:r>
              <a:rPr lang="en-US" altLang="zh-TW" sz="28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..</a:t>
            </a:r>
            <a:r>
              <a:rPr lang="zh-TW" altLang="en-US" sz="28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嗚</a:t>
            </a:r>
            <a:r>
              <a:rPr lang="en-US" altLang="zh-TW" sz="28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…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電腦打不開啦</a:t>
            </a:r>
            <a:r>
              <a:rPr lang="en-US" altLang="zh-TW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…</a:t>
            </a:r>
            <a:endParaRPr lang="en-US" sz="2800" b="0" i="0" u="none" strike="noStrike" kern="1200" dirty="0">
              <a:ln>
                <a:noFill/>
              </a:ln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  <p:sp>
        <p:nvSpPr>
          <p:cNvPr id="6" name="手繪多邊形: 圖案 5">
            <a:extLst>
              <a:ext uri="{FF2B5EF4-FFF2-40B4-BE49-F238E27FC236}">
                <a16:creationId xmlns:a16="http://schemas.microsoft.com/office/drawing/2014/main" id="{0D2398AC-6339-4F19-9074-D26992CCB1FF}"/>
              </a:ext>
            </a:extLst>
          </p:cNvPr>
          <p:cNvSpPr/>
          <p:nvPr/>
        </p:nvSpPr>
        <p:spPr>
          <a:xfrm>
            <a:off x="3899880" y="4499674"/>
            <a:ext cx="5341656" cy="3059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4"/>
              <a:gd name="f8" fmla="val 4340"/>
              <a:gd name="f9" fmla="val 9722"/>
              <a:gd name="f10" fmla="val 1887"/>
              <a:gd name="f11" fmla="val 8548"/>
              <a:gd name="f12" fmla="val 6383"/>
              <a:gd name="f13" fmla="val 4503"/>
              <a:gd name="f14" fmla="val 3626"/>
              <a:gd name="f15" fmla="val 5373"/>
              <a:gd name="f16" fmla="val 7816"/>
              <a:gd name="f17" fmla="val 1174"/>
              <a:gd name="f18" fmla="val 8270"/>
              <a:gd name="f19" fmla="val 3934"/>
              <a:gd name="f20" fmla="val 11592"/>
              <a:gd name="f21" fmla="val 12875"/>
              <a:gd name="f22" fmla="val 3329"/>
              <a:gd name="f23" fmla="val 15372"/>
              <a:gd name="f24" fmla="val 1283"/>
              <a:gd name="f25" fmla="val 17824"/>
              <a:gd name="f26" fmla="val 4804"/>
              <a:gd name="f27" fmla="val 18239"/>
              <a:gd name="f28" fmla="val 4918"/>
              <a:gd name="f29" fmla="val 7525"/>
              <a:gd name="f30" fmla="val 18125"/>
              <a:gd name="f31" fmla="val 8698"/>
              <a:gd name="f32" fmla="val 19712"/>
              <a:gd name="f33" fmla="val 9871"/>
              <a:gd name="f34" fmla="val 17371"/>
              <a:gd name="f35" fmla="val 11614"/>
              <a:gd name="f36" fmla="val 18844"/>
              <a:gd name="f37" fmla="val 12178"/>
              <a:gd name="f38" fmla="val 15937"/>
              <a:gd name="f39" fmla="val 14943"/>
              <a:gd name="f40" fmla="val 14640"/>
              <a:gd name="f41" fmla="val 14348"/>
              <a:gd name="f42" fmla="val 18878"/>
              <a:gd name="f43" fmla="val 15632"/>
              <a:gd name="f44" fmla="val 16382"/>
              <a:gd name="f45" fmla="val 12311"/>
              <a:gd name="f46" fmla="val 18270"/>
              <a:gd name="f47" fmla="val 11292"/>
              <a:gd name="f48" fmla="val 16986"/>
              <a:gd name="f49" fmla="val 9404"/>
              <a:gd name="f50" fmla="val 6646"/>
              <a:gd name="f51" fmla="val 6533"/>
              <a:gd name="f52" fmla="val 18005"/>
              <a:gd name="f53" fmla="val 3172"/>
              <a:gd name="f54" fmla="val 14524"/>
              <a:gd name="f55" fmla="val 5778"/>
              <a:gd name="f56" fmla="val 14789"/>
              <a:gd name="f57" fmla="+- 0 0 0"/>
              <a:gd name="f58" fmla="*/ f3 1 21600"/>
              <a:gd name="f59" fmla="*/ f4 1 21600"/>
              <a:gd name="f60" fmla="*/ f57 f0 1"/>
              <a:gd name="f61" fmla="*/ 5400 f58 1"/>
              <a:gd name="f62" fmla="*/ 14160 f58 1"/>
              <a:gd name="f63" fmla="*/ 15290 f59 1"/>
              <a:gd name="f64" fmla="*/ 6570 f59 1"/>
              <a:gd name="f65" fmla="*/ 9722 f58 1"/>
              <a:gd name="f66" fmla="*/ 1887 f59 1"/>
              <a:gd name="f67" fmla="*/ f60 1 f2"/>
              <a:gd name="f68" fmla="*/ 0 f58 1"/>
              <a:gd name="f69" fmla="*/ 12875 f59 1"/>
              <a:gd name="f70" fmla="*/ 11614 f58 1"/>
              <a:gd name="f71" fmla="*/ 18844 f59 1"/>
              <a:gd name="f72" fmla="*/ 21600 f58 1"/>
              <a:gd name="f73" fmla="*/ 6646 f59 1"/>
              <a:gd name="f74" fmla="+- f6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4">
                <a:pos x="f65" y="f66"/>
              </a:cxn>
              <a:cxn ang="f74">
                <a:pos x="f68" y="f69"/>
              </a:cxn>
              <a:cxn ang="f74">
                <a:pos x="f70" y="f71"/>
              </a:cxn>
              <a:cxn ang="f74">
                <a:pos x="f72" y="f73"/>
              </a:cxn>
            </a:cxnLst>
            <a:rect l="f61" t="f64" r="f62" b="f63"/>
            <a:pathLst>
              <a:path w="21600" h="21600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5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6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34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6" y="f50"/>
                </a:lnTo>
                <a:lnTo>
                  <a:pt x="f44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"/>
                </a:lnTo>
                <a:lnTo>
                  <a:pt x="f7" y="f8"/>
                </a:lnTo>
                <a:close/>
              </a:path>
            </a:pathLst>
          </a:custGeom>
          <a:solidFill>
            <a:srgbClr val="CC00CC"/>
          </a:solidFill>
          <a:ln w="38160">
            <a:solidFill>
              <a:srgbClr val="FFFFFF"/>
            </a:solidFill>
            <a:prstDash val="solid"/>
          </a:ln>
          <a:effectLst>
            <a:outerShdw dist="53966" dir="2700000" algn="tl">
              <a:srgbClr val="808080"/>
            </a:outerShdw>
          </a:effectLst>
        </p:spPr>
        <p:txBody>
          <a:bodyPr vert="horz" wrap="none" lIns="109080" tIns="64080" rIns="109080" bIns="6408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26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不要任意開啟</a:t>
            </a:r>
            <a:endParaRPr lang="en-US" altLang="zh-TW" sz="2600" b="0" i="0" u="none" strike="noStrike" kern="1200" dirty="0">
              <a:ln>
                <a:noFill/>
              </a:ln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26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ahoma" pitchFamily="2"/>
              </a:rPr>
              <a:t>來路不明檔案</a:t>
            </a:r>
            <a:endParaRPr lang="en-US" sz="2600" b="0" i="0" u="none" strike="noStrike" kern="1200" dirty="0">
              <a:ln>
                <a:noFill/>
              </a:ln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8000">
        <p14:vortex dir="r"/>
      </p:transition>
    </mc:Choice>
    <mc:Fallback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65</Words>
  <Application>Microsoft Office PowerPoint</Application>
  <PresentationFormat>自訂</PresentationFormat>
  <Paragraphs>20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細明體</vt:lpstr>
      <vt:lpstr>微軟正黑體</vt:lpstr>
      <vt:lpstr>新細明體</vt:lpstr>
      <vt:lpstr>Arial</vt:lpstr>
      <vt:lpstr>Calibri</vt:lpstr>
      <vt:lpstr>Tahoma</vt:lpstr>
      <vt:lpstr>Times New Roman</vt:lpstr>
      <vt:lpstr>預設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24</cp:revision>
  <dcterms:created xsi:type="dcterms:W3CDTF">2009-11-11T21:45:40Z</dcterms:created>
  <dcterms:modified xsi:type="dcterms:W3CDTF">2018-04-18T17:43:23Z</dcterms:modified>
</cp:coreProperties>
</file>