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12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993913" y="715619"/>
            <a:ext cx="4333461" cy="2120348"/>
          </a:xfrm>
          <a:prstGeom prst="wedgeEllipse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來玩成語接龍吧！</a:t>
            </a:r>
            <a:endParaRPr lang="en-US" altLang="zh-TW" sz="3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2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「獨一無二」</a:t>
            </a:r>
            <a:endParaRPr lang="zh-TW" altLang="en-US" sz="32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11" name="橢圓形圖說文字 10"/>
          <p:cNvSpPr/>
          <p:nvPr/>
        </p:nvSpPr>
        <p:spPr>
          <a:xfrm>
            <a:off x="397565" y="702364"/>
            <a:ext cx="2544417" cy="1524001"/>
          </a:xfrm>
          <a:prstGeom prst="wedgeEllipseCallout">
            <a:avLst>
              <a:gd name="adj1" fmla="val 17188"/>
              <a:gd name="adj2" fmla="val 7815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二人同心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橢圓形圖說文字 11"/>
          <p:cNvSpPr/>
          <p:nvPr/>
        </p:nvSpPr>
        <p:spPr>
          <a:xfrm>
            <a:off x="3601143" y="702364"/>
            <a:ext cx="2544417" cy="1524001"/>
          </a:xfrm>
          <a:prstGeom prst="wedgeEllipseCallout">
            <a:avLst>
              <a:gd name="adj1" fmla="val 5209"/>
              <a:gd name="adj2" fmla="val 7815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心安理得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橢圓形圖說文字 12"/>
          <p:cNvSpPr/>
          <p:nvPr/>
        </p:nvSpPr>
        <p:spPr>
          <a:xfrm>
            <a:off x="6953943" y="702364"/>
            <a:ext cx="2544417" cy="1524001"/>
          </a:xfrm>
          <a:prstGeom prst="wedgeEllipseCallout">
            <a:avLst>
              <a:gd name="adj1" fmla="val -10416"/>
              <a:gd name="adj2" fmla="val 7902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得天獨厚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7" name="橢圓形圖說文字 6"/>
          <p:cNvSpPr/>
          <p:nvPr/>
        </p:nvSpPr>
        <p:spPr>
          <a:xfrm>
            <a:off x="1691640" y="662607"/>
            <a:ext cx="2544417" cy="1524001"/>
          </a:xfrm>
          <a:prstGeom prst="wedgeEllipseCallout">
            <a:avLst>
              <a:gd name="adj1" fmla="val 17188"/>
              <a:gd name="adj2" fmla="val 7815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小熊，</a:t>
            </a:r>
            <a:endParaRPr lang="en-US" altLang="zh-TW" sz="30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那你呢？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雲朵形圖說文字 4"/>
          <p:cNvSpPr/>
          <p:nvPr/>
        </p:nvSpPr>
        <p:spPr>
          <a:xfrm>
            <a:off x="6003235" y="513730"/>
            <a:ext cx="3034748" cy="1821753"/>
          </a:xfrm>
          <a:prstGeom prst="cloudCallout">
            <a:avLst>
              <a:gd name="adj1" fmla="val -28257"/>
              <a:gd name="adj2" fmla="val 73412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我想想</a:t>
            </a:r>
            <a:r>
              <a:rPr lang="en-US" altLang="zh-TW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180174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6" name="橢圓形圖說文字 5"/>
          <p:cNvSpPr/>
          <p:nvPr/>
        </p:nvSpPr>
        <p:spPr>
          <a:xfrm>
            <a:off x="6811617" y="702364"/>
            <a:ext cx="2544417" cy="1524001"/>
          </a:xfrm>
          <a:prstGeom prst="wedgeEllipseCallout">
            <a:avLst>
              <a:gd name="adj1" fmla="val -16145"/>
              <a:gd name="adj2" fmla="val 74674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0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厚片吐司</a:t>
            </a:r>
            <a:endParaRPr lang="zh-TW" altLang="en-US" sz="300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9449E-6 2.85594E-6 L -0.99764 2.85594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8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457</TotalTime>
  <Words>30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rock</dc:creator>
  <dc:description/>
  <cp:lastModifiedBy>win8 rock</cp:lastModifiedBy>
  <cp:revision>32</cp:revision>
  <dcterms:created xsi:type="dcterms:W3CDTF">2017-09-25T22:47:10Z</dcterms:created>
  <dcterms:modified xsi:type="dcterms:W3CDTF">2017-12-13T11:01:09Z</dcterms:modified>
  <dc:language>zh-TW</dc:language>
</cp:coreProperties>
</file>