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60" r:id="rId3"/>
    <p:sldId id="261" r:id="rId4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87CEF9"/>
    <a:srgbClr val="00A400"/>
    <a:srgbClr val="FFCCFF"/>
    <a:srgbClr val="91CF50"/>
    <a:srgbClr val="44B2F6"/>
    <a:srgbClr val="33ABF5"/>
    <a:srgbClr val="66CCFF"/>
    <a:srgbClr val="E6E6E6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44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A613D8-D237-4DF5-A141-8D7518431220}" type="doc">
      <dgm:prSet loTypeId="urn:microsoft.com/office/officeart/2005/8/layout/lProcess2" loCatId="list" qsTypeId="urn:microsoft.com/office/officeart/2005/8/quickstyle/3d5" qsCatId="3D" csTypeId="urn:microsoft.com/office/officeart/2005/8/colors/colorful1" csCatId="colorful"/>
      <dgm:spPr/>
      <dgm:t>
        <a:bodyPr/>
        <a:lstStyle/>
        <a:p>
          <a:endParaRPr lang="zh-TW" altLang="en-US"/>
        </a:p>
      </dgm:t>
    </dgm:pt>
    <dgm:pt modelId="{574044D1-ACF9-4A5F-A7AA-9A566F2F03D8}">
      <dgm:prSet/>
      <dgm:spPr/>
      <dgm:t>
        <a:bodyPr/>
        <a:lstStyle/>
        <a:p>
          <a:pPr rtl="0"/>
          <a:r>
            <a:rPr lang="zh-TW" b="1" i="0" smtClean="0"/>
            <a:t>不</a:t>
          </a:r>
          <a:endParaRPr lang="zh-TW"/>
        </a:p>
      </dgm:t>
    </dgm:pt>
    <dgm:pt modelId="{604D40AF-5B2E-4BB1-82AF-A62B62E6BCC0}" type="parTrans" cxnId="{94CF3BB6-63DB-47C3-912A-7CB9D708CA7E}">
      <dgm:prSet/>
      <dgm:spPr/>
      <dgm:t>
        <a:bodyPr/>
        <a:lstStyle/>
        <a:p>
          <a:endParaRPr lang="zh-TW" altLang="en-US"/>
        </a:p>
      </dgm:t>
    </dgm:pt>
    <dgm:pt modelId="{87EDC366-48E3-4FA8-843D-A83A5C80E464}" type="sibTrans" cxnId="{94CF3BB6-63DB-47C3-912A-7CB9D708CA7E}">
      <dgm:prSet/>
      <dgm:spPr/>
      <dgm:t>
        <a:bodyPr/>
        <a:lstStyle/>
        <a:p>
          <a:endParaRPr lang="zh-TW" altLang="en-US"/>
        </a:p>
      </dgm:t>
    </dgm:pt>
    <dgm:pt modelId="{0D56D9DD-0584-41B4-A50E-4EEAA227B94B}">
      <dgm:prSet/>
      <dgm:spPr/>
      <dgm:t>
        <a:bodyPr/>
        <a:lstStyle/>
        <a:p>
          <a:pPr rtl="0"/>
          <a:r>
            <a:rPr lang="zh-TW" b="1" smtClean="0"/>
            <a:t>出門不亂碰</a:t>
          </a:r>
          <a:endParaRPr lang="zh-TW"/>
        </a:p>
      </dgm:t>
    </dgm:pt>
    <dgm:pt modelId="{8C77CCD1-D138-48C0-8E94-13F98131EC25}" type="parTrans" cxnId="{613E1BFA-4933-4300-BA71-EABFA3EFF37A}">
      <dgm:prSet/>
      <dgm:spPr/>
      <dgm:t>
        <a:bodyPr/>
        <a:lstStyle/>
        <a:p>
          <a:endParaRPr lang="zh-TW" altLang="en-US"/>
        </a:p>
      </dgm:t>
    </dgm:pt>
    <dgm:pt modelId="{45001E9D-6C87-4B43-AB12-5615B6EB8E54}" type="sibTrans" cxnId="{613E1BFA-4933-4300-BA71-EABFA3EFF37A}">
      <dgm:prSet/>
      <dgm:spPr/>
      <dgm:t>
        <a:bodyPr/>
        <a:lstStyle/>
        <a:p>
          <a:endParaRPr lang="zh-TW" altLang="en-US"/>
        </a:p>
      </dgm:t>
    </dgm:pt>
    <dgm:pt modelId="{AD951F9A-8D77-44F4-A438-E4956908DC91}">
      <dgm:prSet/>
      <dgm:spPr/>
      <dgm:t>
        <a:bodyPr/>
        <a:lstStyle/>
        <a:p>
          <a:pPr rtl="0"/>
          <a:r>
            <a:rPr lang="zh-TW" b="1" i="0" smtClean="0"/>
            <a:t>要</a:t>
          </a:r>
          <a:endParaRPr lang="zh-TW"/>
        </a:p>
      </dgm:t>
    </dgm:pt>
    <dgm:pt modelId="{FC212C99-24A9-4F85-9F9A-8C508476F145}" type="parTrans" cxnId="{65CDE654-516F-4A53-893F-C2B97E642A84}">
      <dgm:prSet/>
      <dgm:spPr/>
      <dgm:t>
        <a:bodyPr/>
        <a:lstStyle/>
        <a:p>
          <a:endParaRPr lang="zh-TW" altLang="en-US"/>
        </a:p>
      </dgm:t>
    </dgm:pt>
    <dgm:pt modelId="{08FFC6AF-A64F-4B25-93CE-060B1B4F729F}" type="sibTrans" cxnId="{65CDE654-516F-4A53-893F-C2B97E642A84}">
      <dgm:prSet/>
      <dgm:spPr/>
      <dgm:t>
        <a:bodyPr/>
        <a:lstStyle/>
        <a:p>
          <a:endParaRPr lang="zh-TW" altLang="en-US"/>
        </a:p>
      </dgm:t>
    </dgm:pt>
    <dgm:pt modelId="{1C32E789-A99E-47A0-9B52-9EF83A713D66}">
      <dgm:prSet/>
      <dgm:spPr/>
      <dgm:t>
        <a:bodyPr/>
        <a:lstStyle/>
        <a:p>
          <a:pPr rtl="0"/>
          <a:r>
            <a:rPr lang="zh-TW" b="1" smtClean="0"/>
            <a:t>洗手要確實</a:t>
          </a:r>
          <a:endParaRPr lang="zh-TW"/>
        </a:p>
      </dgm:t>
    </dgm:pt>
    <dgm:pt modelId="{7D9D36F7-213E-45A2-B610-50714F42FB65}" type="parTrans" cxnId="{C3C15B53-DFF4-4FD8-B539-0BD3382E4387}">
      <dgm:prSet/>
      <dgm:spPr/>
      <dgm:t>
        <a:bodyPr/>
        <a:lstStyle/>
        <a:p>
          <a:endParaRPr lang="zh-TW" altLang="en-US"/>
        </a:p>
      </dgm:t>
    </dgm:pt>
    <dgm:pt modelId="{57F6A926-3B02-4784-8011-258D73EAF527}" type="sibTrans" cxnId="{C3C15B53-DFF4-4FD8-B539-0BD3382E4387}">
      <dgm:prSet/>
      <dgm:spPr/>
      <dgm:t>
        <a:bodyPr/>
        <a:lstStyle/>
        <a:p>
          <a:endParaRPr lang="zh-TW" altLang="en-US"/>
        </a:p>
      </dgm:t>
    </dgm:pt>
    <dgm:pt modelId="{2DF68403-0000-4FD4-89B3-A4B36A4AC6FE}">
      <dgm:prSet/>
      <dgm:spPr/>
      <dgm:t>
        <a:bodyPr/>
        <a:lstStyle/>
        <a:p>
          <a:pPr rtl="0"/>
          <a:r>
            <a:rPr lang="zh-TW" b="1" i="0" smtClean="0"/>
            <a:t>要</a:t>
          </a:r>
          <a:endParaRPr lang="zh-TW"/>
        </a:p>
      </dgm:t>
    </dgm:pt>
    <dgm:pt modelId="{93B7C2A5-F1E6-49AD-9F37-93C45759222A}" type="parTrans" cxnId="{FD7E0E1E-F268-431F-9846-1A28180B5299}">
      <dgm:prSet/>
      <dgm:spPr/>
      <dgm:t>
        <a:bodyPr/>
        <a:lstStyle/>
        <a:p>
          <a:endParaRPr lang="zh-TW" altLang="en-US"/>
        </a:p>
      </dgm:t>
    </dgm:pt>
    <dgm:pt modelId="{98AE40ED-9646-48E6-91C1-9FCC7579170B}" type="sibTrans" cxnId="{FD7E0E1E-F268-431F-9846-1A28180B5299}">
      <dgm:prSet/>
      <dgm:spPr/>
      <dgm:t>
        <a:bodyPr/>
        <a:lstStyle/>
        <a:p>
          <a:endParaRPr lang="zh-TW" altLang="en-US"/>
        </a:p>
      </dgm:t>
    </dgm:pt>
    <dgm:pt modelId="{927E70AA-7D8F-4413-BCD2-48F6D006E50A}">
      <dgm:prSet/>
      <dgm:spPr/>
      <dgm:t>
        <a:bodyPr/>
        <a:lstStyle/>
        <a:p>
          <a:pPr rtl="0"/>
          <a:r>
            <a:rPr lang="zh-TW" b="1" smtClean="0"/>
            <a:t>口罩要備妥</a:t>
          </a:r>
          <a:endParaRPr lang="zh-TW"/>
        </a:p>
      </dgm:t>
    </dgm:pt>
    <dgm:pt modelId="{F05AFF5D-C65D-4D17-A1FB-2EC519E6539E}" type="parTrans" cxnId="{D957B22C-4CC5-4B27-B151-3AA9AADC0B6F}">
      <dgm:prSet/>
      <dgm:spPr/>
      <dgm:t>
        <a:bodyPr/>
        <a:lstStyle/>
        <a:p>
          <a:endParaRPr lang="zh-TW" altLang="en-US"/>
        </a:p>
      </dgm:t>
    </dgm:pt>
    <dgm:pt modelId="{9C80349C-29CF-4727-9CAF-21388DFAD50B}" type="sibTrans" cxnId="{D957B22C-4CC5-4B27-B151-3AA9AADC0B6F}">
      <dgm:prSet/>
      <dgm:spPr/>
      <dgm:t>
        <a:bodyPr/>
        <a:lstStyle/>
        <a:p>
          <a:endParaRPr lang="zh-TW" altLang="en-US"/>
        </a:p>
      </dgm:t>
    </dgm:pt>
    <dgm:pt modelId="{03845267-ACE8-4EDE-99E3-22BA5BB59645}">
      <dgm:prSet/>
      <dgm:spPr/>
      <dgm:t>
        <a:bodyPr/>
        <a:lstStyle/>
        <a:p>
          <a:pPr rtl="0"/>
          <a:r>
            <a:rPr lang="zh-TW" b="1" i="0" smtClean="0"/>
            <a:t>要</a:t>
          </a:r>
          <a:endParaRPr lang="zh-TW"/>
        </a:p>
      </dgm:t>
    </dgm:pt>
    <dgm:pt modelId="{C55D3770-80E5-4A4B-8682-133A75DC3D2A}" type="parTrans" cxnId="{E7A92248-A9CF-4200-9F13-3EC69F209007}">
      <dgm:prSet/>
      <dgm:spPr/>
      <dgm:t>
        <a:bodyPr/>
        <a:lstStyle/>
        <a:p>
          <a:endParaRPr lang="zh-TW" altLang="en-US"/>
        </a:p>
      </dgm:t>
    </dgm:pt>
    <dgm:pt modelId="{0916DF06-9299-432E-9068-CFAE0DFB65BB}" type="sibTrans" cxnId="{E7A92248-A9CF-4200-9F13-3EC69F209007}">
      <dgm:prSet/>
      <dgm:spPr/>
      <dgm:t>
        <a:bodyPr/>
        <a:lstStyle/>
        <a:p>
          <a:endParaRPr lang="zh-TW" altLang="en-US"/>
        </a:p>
      </dgm:t>
    </dgm:pt>
    <dgm:pt modelId="{2C7F24AE-0746-4CCC-9D67-FE1850143DFF}">
      <dgm:prSet/>
      <dgm:spPr/>
      <dgm:t>
        <a:bodyPr/>
        <a:lstStyle/>
        <a:p>
          <a:pPr rtl="0"/>
          <a:r>
            <a:rPr lang="zh-TW" b="1" smtClean="0"/>
            <a:t>環境要殺菌</a:t>
          </a:r>
          <a:endParaRPr lang="zh-TW"/>
        </a:p>
      </dgm:t>
    </dgm:pt>
    <dgm:pt modelId="{FA4E16CA-62C0-4912-AB35-8D0C2EC60BF1}" type="parTrans" cxnId="{AB08E915-016E-465D-A03E-3670CAD929DA}">
      <dgm:prSet/>
      <dgm:spPr/>
      <dgm:t>
        <a:bodyPr/>
        <a:lstStyle/>
        <a:p>
          <a:endParaRPr lang="zh-TW" altLang="en-US"/>
        </a:p>
      </dgm:t>
    </dgm:pt>
    <dgm:pt modelId="{6C79000D-1E16-4DE1-9BFF-E8EA2C227FC6}" type="sibTrans" cxnId="{AB08E915-016E-465D-A03E-3670CAD929DA}">
      <dgm:prSet/>
      <dgm:spPr/>
      <dgm:t>
        <a:bodyPr/>
        <a:lstStyle/>
        <a:p>
          <a:endParaRPr lang="zh-TW" altLang="en-US"/>
        </a:p>
      </dgm:t>
    </dgm:pt>
    <dgm:pt modelId="{0173DF3C-B2FE-4383-B9F8-D702C75BDF81}">
      <dgm:prSet/>
      <dgm:spPr/>
      <dgm:t>
        <a:bodyPr/>
        <a:lstStyle/>
        <a:p>
          <a:pPr rtl="0"/>
          <a:r>
            <a:rPr lang="zh-TW" b="1" i="0" smtClean="0"/>
            <a:t>要</a:t>
          </a:r>
          <a:endParaRPr lang="zh-TW"/>
        </a:p>
      </dgm:t>
    </dgm:pt>
    <dgm:pt modelId="{D56E374E-2D39-4D71-88AB-4BCF412D4C1E}" type="parTrans" cxnId="{04306F81-89FD-4D9F-B266-353900C3B714}">
      <dgm:prSet/>
      <dgm:spPr/>
      <dgm:t>
        <a:bodyPr/>
        <a:lstStyle/>
        <a:p>
          <a:endParaRPr lang="zh-TW" altLang="en-US"/>
        </a:p>
      </dgm:t>
    </dgm:pt>
    <dgm:pt modelId="{12CE5694-0600-427B-A10E-872FB41626CC}" type="sibTrans" cxnId="{04306F81-89FD-4D9F-B266-353900C3B714}">
      <dgm:prSet/>
      <dgm:spPr/>
      <dgm:t>
        <a:bodyPr/>
        <a:lstStyle/>
        <a:p>
          <a:endParaRPr lang="zh-TW" altLang="en-US"/>
        </a:p>
      </dgm:t>
    </dgm:pt>
    <dgm:pt modelId="{D9D5130D-5DD4-4BA0-96D4-6EE7F1A67F21}">
      <dgm:prSet/>
      <dgm:spPr/>
      <dgm:t>
        <a:bodyPr/>
        <a:lstStyle/>
        <a:p>
          <a:pPr rtl="0"/>
          <a:r>
            <a:rPr lang="zh-TW" b="1" smtClean="0"/>
            <a:t>空氣要流通</a:t>
          </a:r>
          <a:endParaRPr lang="zh-TW"/>
        </a:p>
      </dgm:t>
    </dgm:pt>
    <dgm:pt modelId="{241436A7-06E5-4621-801E-DE6F07A0801B}" type="parTrans" cxnId="{2D0DA2F2-CECF-4CA2-8029-260CEFDE290A}">
      <dgm:prSet/>
      <dgm:spPr/>
      <dgm:t>
        <a:bodyPr/>
        <a:lstStyle/>
        <a:p>
          <a:endParaRPr lang="zh-TW" altLang="en-US"/>
        </a:p>
      </dgm:t>
    </dgm:pt>
    <dgm:pt modelId="{D7BC739A-A9B0-4FE7-B5F0-B70991CCE205}" type="sibTrans" cxnId="{2D0DA2F2-CECF-4CA2-8029-260CEFDE290A}">
      <dgm:prSet/>
      <dgm:spPr/>
      <dgm:t>
        <a:bodyPr/>
        <a:lstStyle/>
        <a:p>
          <a:endParaRPr lang="zh-TW" altLang="en-US"/>
        </a:p>
      </dgm:t>
    </dgm:pt>
    <dgm:pt modelId="{15AE84D3-C44B-44E0-AD8D-374D7815D028}">
      <dgm:prSet/>
      <dgm:spPr/>
      <dgm:t>
        <a:bodyPr/>
        <a:lstStyle/>
        <a:p>
          <a:pPr rtl="0"/>
          <a:r>
            <a:rPr lang="zh-TW" b="1" i="0" smtClean="0"/>
            <a:t>要</a:t>
          </a:r>
          <a:endParaRPr lang="zh-TW"/>
        </a:p>
      </dgm:t>
    </dgm:pt>
    <dgm:pt modelId="{6E88CAD7-C5ED-45CF-8AED-D4EA20F3124D}" type="parTrans" cxnId="{527C6B66-7366-41C4-9BEE-21132F568AE7}">
      <dgm:prSet/>
      <dgm:spPr/>
      <dgm:t>
        <a:bodyPr/>
        <a:lstStyle/>
        <a:p>
          <a:endParaRPr lang="zh-TW" altLang="en-US"/>
        </a:p>
      </dgm:t>
    </dgm:pt>
    <dgm:pt modelId="{5D7A6B7C-0D89-432C-B8DD-62F1D92A15A6}" type="sibTrans" cxnId="{527C6B66-7366-41C4-9BEE-21132F568AE7}">
      <dgm:prSet/>
      <dgm:spPr/>
      <dgm:t>
        <a:bodyPr/>
        <a:lstStyle/>
        <a:p>
          <a:endParaRPr lang="zh-TW" altLang="en-US"/>
        </a:p>
      </dgm:t>
    </dgm:pt>
    <dgm:pt modelId="{2E8BC662-886F-4FC0-9AB1-76B86B69A527}">
      <dgm:prSet/>
      <dgm:spPr/>
      <dgm:t>
        <a:bodyPr/>
        <a:lstStyle/>
        <a:p>
          <a:pPr rtl="0"/>
          <a:r>
            <a:rPr lang="zh-TW" b="1" smtClean="0"/>
            <a:t>平時要保健</a:t>
          </a:r>
          <a:endParaRPr lang="zh-TW"/>
        </a:p>
      </dgm:t>
    </dgm:pt>
    <dgm:pt modelId="{E26B50AA-BA45-4002-83CA-8962B0940123}" type="parTrans" cxnId="{BACAE3B3-A6E3-4A1F-86D1-CEE32E4FCA0F}">
      <dgm:prSet/>
      <dgm:spPr/>
      <dgm:t>
        <a:bodyPr/>
        <a:lstStyle/>
        <a:p>
          <a:endParaRPr lang="zh-TW" altLang="en-US"/>
        </a:p>
      </dgm:t>
    </dgm:pt>
    <dgm:pt modelId="{D44D27CA-5D24-4DB8-BEF3-7A6187E17062}" type="sibTrans" cxnId="{BACAE3B3-A6E3-4A1F-86D1-CEE32E4FCA0F}">
      <dgm:prSet/>
      <dgm:spPr/>
      <dgm:t>
        <a:bodyPr/>
        <a:lstStyle/>
        <a:p>
          <a:endParaRPr lang="zh-TW" altLang="en-US"/>
        </a:p>
      </dgm:t>
    </dgm:pt>
    <dgm:pt modelId="{D92141B7-951E-48B6-BF45-F9A6B71DB1DC}">
      <dgm:prSet/>
      <dgm:spPr/>
      <dgm:t>
        <a:bodyPr/>
        <a:lstStyle/>
        <a:p>
          <a:pPr rtl="0"/>
          <a:r>
            <a:rPr lang="zh-TW" b="1" i="0" smtClean="0"/>
            <a:t>要</a:t>
          </a:r>
          <a:endParaRPr lang="zh-TW"/>
        </a:p>
      </dgm:t>
    </dgm:pt>
    <dgm:pt modelId="{A8CF8F72-7560-4DB7-B0B9-8CD3F9CB6781}" type="parTrans" cxnId="{5A82C587-8B35-4E69-B395-5214D8BE5F1F}">
      <dgm:prSet/>
      <dgm:spPr/>
      <dgm:t>
        <a:bodyPr/>
        <a:lstStyle/>
        <a:p>
          <a:endParaRPr lang="zh-TW" altLang="en-US"/>
        </a:p>
      </dgm:t>
    </dgm:pt>
    <dgm:pt modelId="{B20F788B-C1EC-44A0-A5A2-50784EFDF039}" type="sibTrans" cxnId="{5A82C587-8B35-4E69-B395-5214D8BE5F1F}">
      <dgm:prSet/>
      <dgm:spPr/>
      <dgm:t>
        <a:bodyPr/>
        <a:lstStyle/>
        <a:p>
          <a:endParaRPr lang="zh-TW" altLang="en-US"/>
        </a:p>
      </dgm:t>
    </dgm:pt>
    <dgm:pt modelId="{C822C572-8C71-4090-BB6F-6B7455E00DD9}">
      <dgm:prSet/>
      <dgm:spPr/>
      <dgm:t>
        <a:bodyPr/>
        <a:lstStyle/>
        <a:p>
          <a:pPr rtl="0"/>
          <a:r>
            <a:rPr lang="zh-TW" b="1" smtClean="0"/>
            <a:t>感染要隔離</a:t>
          </a:r>
          <a:endParaRPr lang="zh-TW"/>
        </a:p>
      </dgm:t>
    </dgm:pt>
    <dgm:pt modelId="{A84C061D-1E3D-4BA4-A834-FF3BB8A88ACD}" type="parTrans" cxnId="{FB506C25-4368-43FF-B689-D9CF7414E7FD}">
      <dgm:prSet/>
      <dgm:spPr/>
      <dgm:t>
        <a:bodyPr/>
        <a:lstStyle/>
        <a:p>
          <a:endParaRPr lang="zh-TW" altLang="en-US"/>
        </a:p>
      </dgm:t>
    </dgm:pt>
    <dgm:pt modelId="{0EAF5FD6-3E70-479B-9263-8515023D7515}" type="sibTrans" cxnId="{FB506C25-4368-43FF-B689-D9CF7414E7FD}">
      <dgm:prSet/>
      <dgm:spPr/>
      <dgm:t>
        <a:bodyPr/>
        <a:lstStyle/>
        <a:p>
          <a:endParaRPr lang="zh-TW" altLang="en-US"/>
        </a:p>
      </dgm:t>
    </dgm:pt>
    <dgm:pt modelId="{0593704B-A639-4EF5-B2EA-5C3A4067DC38}" type="pres">
      <dgm:prSet presAssocID="{32A613D8-D237-4DF5-A141-8D7518431220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EED2727-DF53-43AD-9D0A-18937534EB26}" type="pres">
      <dgm:prSet presAssocID="{574044D1-ACF9-4A5F-A7AA-9A566F2F03D8}" presName="compNode" presStyleCnt="0"/>
      <dgm:spPr/>
    </dgm:pt>
    <dgm:pt modelId="{A90B6079-6BD4-4AFA-B965-7E1FC4315C3D}" type="pres">
      <dgm:prSet presAssocID="{574044D1-ACF9-4A5F-A7AA-9A566F2F03D8}" presName="aNode" presStyleLbl="bgShp" presStyleIdx="0" presStyleCnt="7"/>
      <dgm:spPr/>
      <dgm:t>
        <a:bodyPr/>
        <a:lstStyle/>
        <a:p>
          <a:endParaRPr lang="zh-TW" altLang="en-US"/>
        </a:p>
      </dgm:t>
    </dgm:pt>
    <dgm:pt modelId="{63F9D7EE-CBA0-4A08-9CAD-4C92CE2D2414}" type="pres">
      <dgm:prSet presAssocID="{574044D1-ACF9-4A5F-A7AA-9A566F2F03D8}" presName="textNode" presStyleLbl="bgShp" presStyleIdx="0" presStyleCnt="7"/>
      <dgm:spPr/>
      <dgm:t>
        <a:bodyPr/>
        <a:lstStyle/>
        <a:p>
          <a:endParaRPr lang="zh-TW" altLang="en-US"/>
        </a:p>
      </dgm:t>
    </dgm:pt>
    <dgm:pt modelId="{06A0472A-B655-438A-BF22-4B85D376C21F}" type="pres">
      <dgm:prSet presAssocID="{574044D1-ACF9-4A5F-A7AA-9A566F2F03D8}" presName="compChildNode" presStyleCnt="0"/>
      <dgm:spPr/>
    </dgm:pt>
    <dgm:pt modelId="{300AE459-D9D8-4A76-975D-A7E761B93131}" type="pres">
      <dgm:prSet presAssocID="{574044D1-ACF9-4A5F-A7AA-9A566F2F03D8}" presName="theInnerList" presStyleCnt="0"/>
      <dgm:spPr/>
    </dgm:pt>
    <dgm:pt modelId="{9944BAB9-BE4A-4D91-85C3-6786179CB870}" type="pres">
      <dgm:prSet presAssocID="{0D56D9DD-0584-41B4-A50E-4EEAA227B94B}" presName="child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8C38BD-4FA9-4D12-BDE1-F2A277637A85}" type="pres">
      <dgm:prSet presAssocID="{574044D1-ACF9-4A5F-A7AA-9A566F2F03D8}" presName="aSpace" presStyleCnt="0"/>
      <dgm:spPr/>
    </dgm:pt>
    <dgm:pt modelId="{0815E918-E3A5-402C-AEF0-1E0AFB60D913}" type="pres">
      <dgm:prSet presAssocID="{AD951F9A-8D77-44F4-A438-E4956908DC91}" presName="compNode" presStyleCnt="0"/>
      <dgm:spPr/>
    </dgm:pt>
    <dgm:pt modelId="{DA1D123B-5C00-41DA-A450-B5A040DE1B31}" type="pres">
      <dgm:prSet presAssocID="{AD951F9A-8D77-44F4-A438-E4956908DC91}" presName="aNode" presStyleLbl="bgShp" presStyleIdx="1" presStyleCnt="7"/>
      <dgm:spPr/>
      <dgm:t>
        <a:bodyPr/>
        <a:lstStyle/>
        <a:p>
          <a:endParaRPr lang="zh-TW" altLang="en-US"/>
        </a:p>
      </dgm:t>
    </dgm:pt>
    <dgm:pt modelId="{72CFDB31-B435-48C8-AF39-1AA8E76E4C30}" type="pres">
      <dgm:prSet presAssocID="{AD951F9A-8D77-44F4-A438-E4956908DC91}" presName="textNode" presStyleLbl="bgShp" presStyleIdx="1" presStyleCnt="7"/>
      <dgm:spPr/>
      <dgm:t>
        <a:bodyPr/>
        <a:lstStyle/>
        <a:p>
          <a:endParaRPr lang="zh-TW" altLang="en-US"/>
        </a:p>
      </dgm:t>
    </dgm:pt>
    <dgm:pt modelId="{3B9D0EE3-3CBF-4D01-B7CD-203327A1705E}" type="pres">
      <dgm:prSet presAssocID="{AD951F9A-8D77-44F4-A438-E4956908DC91}" presName="compChildNode" presStyleCnt="0"/>
      <dgm:spPr/>
    </dgm:pt>
    <dgm:pt modelId="{29EED7E7-8B4A-43DE-8A8F-95150467A538}" type="pres">
      <dgm:prSet presAssocID="{AD951F9A-8D77-44F4-A438-E4956908DC91}" presName="theInnerList" presStyleCnt="0"/>
      <dgm:spPr/>
    </dgm:pt>
    <dgm:pt modelId="{63A206B7-C5F8-49DC-B254-A78467655177}" type="pres">
      <dgm:prSet presAssocID="{1C32E789-A99E-47A0-9B52-9EF83A713D66}" presName="child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745CA7-8B7D-467A-959C-82872571B109}" type="pres">
      <dgm:prSet presAssocID="{AD951F9A-8D77-44F4-A438-E4956908DC91}" presName="aSpace" presStyleCnt="0"/>
      <dgm:spPr/>
    </dgm:pt>
    <dgm:pt modelId="{BEA4694A-BF19-4667-AF71-FBDD73E4B24D}" type="pres">
      <dgm:prSet presAssocID="{2DF68403-0000-4FD4-89B3-A4B36A4AC6FE}" presName="compNode" presStyleCnt="0"/>
      <dgm:spPr/>
    </dgm:pt>
    <dgm:pt modelId="{C4721D21-6D16-4BA2-8C87-A03256BCD2DE}" type="pres">
      <dgm:prSet presAssocID="{2DF68403-0000-4FD4-89B3-A4B36A4AC6FE}" presName="aNode" presStyleLbl="bgShp" presStyleIdx="2" presStyleCnt="7"/>
      <dgm:spPr/>
      <dgm:t>
        <a:bodyPr/>
        <a:lstStyle/>
        <a:p>
          <a:endParaRPr lang="zh-TW" altLang="en-US"/>
        </a:p>
      </dgm:t>
    </dgm:pt>
    <dgm:pt modelId="{304817DF-B054-4AB2-B9A4-44409717DCB3}" type="pres">
      <dgm:prSet presAssocID="{2DF68403-0000-4FD4-89B3-A4B36A4AC6FE}" presName="textNode" presStyleLbl="bgShp" presStyleIdx="2" presStyleCnt="7"/>
      <dgm:spPr/>
      <dgm:t>
        <a:bodyPr/>
        <a:lstStyle/>
        <a:p>
          <a:endParaRPr lang="zh-TW" altLang="en-US"/>
        </a:p>
      </dgm:t>
    </dgm:pt>
    <dgm:pt modelId="{B10C0929-305B-4D18-8267-AEBA62673F7E}" type="pres">
      <dgm:prSet presAssocID="{2DF68403-0000-4FD4-89B3-A4B36A4AC6FE}" presName="compChildNode" presStyleCnt="0"/>
      <dgm:spPr/>
    </dgm:pt>
    <dgm:pt modelId="{606372A4-BFF4-432C-A77E-C072B467DFE6}" type="pres">
      <dgm:prSet presAssocID="{2DF68403-0000-4FD4-89B3-A4B36A4AC6FE}" presName="theInnerList" presStyleCnt="0"/>
      <dgm:spPr/>
    </dgm:pt>
    <dgm:pt modelId="{15A624A1-4D5D-48DB-9C77-2E8EA2E7B1E1}" type="pres">
      <dgm:prSet presAssocID="{927E70AA-7D8F-4413-BCD2-48F6D006E50A}" presName="child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674547-0713-40F1-8271-0B1AC4044311}" type="pres">
      <dgm:prSet presAssocID="{2DF68403-0000-4FD4-89B3-A4B36A4AC6FE}" presName="aSpace" presStyleCnt="0"/>
      <dgm:spPr/>
    </dgm:pt>
    <dgm:pt modelId="{0168842C-72B0-4635-B686-400A68BD7719}" type="pres">
      <dgm:prSet presAssocID="{03845267-ACE8-4EDE-99E3-22BA5BB59645}" presName="compNode" presStyleCnt="0"/>
      <dgm:spPr/>
    </dgm:pt>
    <dgm:pt modelId="{E829A8E4-3068-46B9-B484-F37B34B3D4CA}" type="pres">
      <dgm:prSet presAssocID="{03845267-ACE8-4EDE-99E3-22BA5BB59645}" presName="aNode" presStyleLbl="bgShp" presStyleIdx="3" presStyleCnt="7"/>
      <dgm:spPr/>
      <dgm:t>
        <a:bodyPr/>
        <a:lstStyle/>
        <a:p>
          <a:endParaRPr lang="zh-TW" altLang="en-US"/>
        </a:p>
      </dgm:t>
    </dgm:pt>
    <dgm:pt modelId="{96D59DA7-2F69-466C-A7C1-43414F9F0E07}" type="pres">
      <dgm:prSet presAssocID="{03845267-ACE8-4EDE-99E3-22BA5BB59645}" presName="textNode" presStyleLbl="bgShp" presStyleIdx="3" presStyleCnt="7"/>
      <dgm:spPr/>
      <dgm:t>
        <a:bodyPr/>
        <a:lstStyle/>
        <a:p>
          <a:endParaRPr lang="zh-TW" altLang="en-US"/>
        </a:p>
      </dgm:t>
    </dgm:pt>
    <dgm:pt modelId="{9F897CF9-EEAE-4457-AF4A-4838F8CAB32A}" type="pres">
      <dgm:prSet presAssocID="{03845267-ACE8-4EDE-99E3-22BA5BB59645}" presName="compChildNode" presStyleCnt="0"/>
      <dgm:spPr/>
    </dgm:pt>
    <dgm:pt modelId="{B05D929B-29D1-44D8-8C9A-39F0840B8325}" type="pres">
      <dgm:prSet presAssocID="{03845267-ACE8-4EDE-99E3-22BA5BB59645}" presName="theInnerList" presStyleCnt="0"/>
      <dgm:spPr/>
    </dgm:pt>
    <dgm:pt modelId="{B82E8A72-CF6B-4CFC-ABAC-E9B4E21EC2AB}" type="pres">
      <dgm:prSet presAssocID="{2C7F24AE-0746-4CCC-9D67-FE1850143DFF}" presName="child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595189-330D-4D31-8084-D3B770AD60D5}" type="pres">
      <dgm:prSet presAssocID="{03845267-ACE8-4EDE-99E3-22BA5BB59645}" presName="aSpace" presStyleCnt="0"/>
      <dgm:spPr/>
    </dgm:pt>
    <dgm:pt modelId="{892F0E6C-3C13-4279-92C5-C92F14006751}" type="pres">
      <dgm:prSet presAssocID="{0173DF3C-B2FE-4383-B9F8-D702C75BDF81}" presName="compNode" presStyleCnt="0"/>
      <dgm:spPr/>
    </dgm:pt>
    <dgm:pt modelId="{405569E5-8D27-4A8D-B796-6A24589B44EC}" type="pres">
      <dgm:prSet presAssocID="{0173DF3C-B2FE-4383-B9F8-D702C75BDF81}" presName="aNode" presStyleLbl="bgShp" presStyleIdx="4" presStyleCnt="7"/>
      <dgm:spPr/>
      <dgm:t>
        <a:bodyPr/>
        <a:lstStyle/>
        <a:p>
          <a:endParaRPr lang="zh-TW" altLang="en-US"/>
        </a:p>
      </dgm:t>
    </dgm:pt>
    <dgm:pt modelId="{A948568B-84A5-4F70-8D3D-829659736F57}" type="pres">
      <dgm:prSet presAssocID="{0173DF3C-B2FE-4383-B9F8-D702C75BDF81}" presName="textNode" presStyleLbl="bgShp" presStyleIdx="4" presStyleCnt="7"/>
      <dgm:spPr/>
      <dgm:t>
        <a:bodyPr/>
        <a:lstStyle/>
        <a:p>
          <a:endParaRPr lang="zh-TW" altLang="en-US"/>
        </a:p>
      </dgm:t>
    </dgm:pt>
    <dgm:pt modelId="{46D04A0C-BA2A-4D2C-9F77-664F3CCAC8B9}" type="pres">
      <dgm:prSet presAssocID="{0173DF3C-B2FE-4383-B9F8-D702C75BDF81}" presName="compChildNode" presStyleCnt="0"/>
      <dgm:spPr/>
    </dgm:pt>
    <dgm:pt modelId="{AF6AE392-9935-4549-8421-5DB851D7BE59}" type="pres">
      <dgm:prSet presAssocID="{0173DF3C-B2FE-4383-B9F8-D702C75BDF81}" presName="theInnerList" presStyleCnt="0"/>
      <dgm:spPr/>
    </dgm:pt>
    <dgm:pt modelId="{EFCA995B-7EA1-4060-A32F-1824587DF3CC}" type="pres">
      <dgm:prSet presAssocID="{D9D5130D-5DD4-4BA0-96D4-6EE7F1A67F21}" presName="child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45F373-857C-478F-9631-1BAD7C6EF0F7}" type="pres">
      <dgm:prSet presAssocID="{0173DF3C-B2FE-4383-B9F8-D702C75BDF81}" presName="aSpace" presStyleCnt="0"/>
      <dgm:spPr/>
    </dgm:pt>
    <dgm:pt modelId="{17F88FE9-72F5-480C-8ECA-E50002DD7A5B}" type="pres">
      <dgm:prSet presAssocID="{15AE84D3-C44B-44E0-AD8D-374D7815D028}" presName="compNode" presStyleCnt="0"/>
      <dgm:spPr/>
    </dgm:pt>
    <dgm:pt modelId="{164268F8-B300-419C-A1D8-22482B1442BC}" type="pres">
      <dgm:prSet presAssocID="{15AE84D3-C44B-44E0-AD8D-374D7815D028}" presName="aNode" presStyleLbl="bgShp" presStyleIdx="5" presStyleCnt="7"/>
      <dgm:spPr/>
      <dgm:t>
        <a:bodyPr/>
        <a:lstStyle/>
        <a:p>
          <a:endParaRPr lang="zh-TW" altLang="en-US"/>
        </a:p>
      </dgm:t>
    </dgm:pt>
    <dgm:pt modelId="{CF5366B8-6D85-4819-8FFC-770C634DE11B}" type="pres">
      <dgm:prSet presAssocID="{15AE84D3-C44B-44E0-AD8D-374D7815D028}" presName="textNode" presStyleLbl="bgShp" presStyleIdx="5" presStyleCnt="7"/>
      <dgm:spPr/>
      <dgm:t>
        <a:bodyPr/>
        <a:lstStyle/>
        <a:p>
          <a:endParaRPr lang="zh-TW" altLang="en-US"/>
        </a:p>
      </dgm:t>
    </dgm:pt>
    <dgm:pt modelId="{E06B5EFE-C810-4FBB-93B8-C95AD1361D1B}" type="pres">
      <dgm:prSet presAssocID="{15AE84D3-C44B-44E0-AD8D-374D7815D028}" presName="compChildNode" presStyleCnt="0"/>
      <dgm:spPr/>
    </dgm:pt>
    <dgm:pt modelId="{7066E63A-C6C9-42F1-A604-6E48A739332D}" type="pres">
      <dgm:prSet presAssocID="{15AE84D3-C44B-44E0-AD8D-374D7815D028}" presName="theInnerList" presStyleCnt="0"/>
      <dgm:spPr/>
    </dgm:pt>
    <dgm:pt modelId="{5A0645B9-64CD-401A-9CA4-583868AFFC56}" type="pres">
      <dgm:prSet presAssocID="{2E8BC662-886F-4FC0-9AB1-76B86B69A527}" presName="child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A1496A-E7A5-4D52-8E04-FD79E39BEAA9}" type="pres">
      <dgm:prSet presAssocID="{15AE84D3-C44B-44E0-AD8D-374D7815D028}" presName="aSpace" presStyleCnt="0"/>
      <dgm:spPr/>
    </dgm:pt>
    <dgm:pt modelId="{95AAF43D-14E6-4D8F-BBFF-8E225AE10678}" type="pres">
      <dgm:prSet presAssocID="{D92141B7-951E-48B6-BF45-F9A6B71DB1DC}" presName="compNode" presStyleCnt="0"/>
      <dgm:spPr/>
    </dgm:pt>
    <dgm:pt modelId="{A490AEC9-E371-4F46-858F-8B988C687EE4}" type="pres">
      <dgm:prSet presAssocID="{D92141B7-951E-48B6-BF45-F9A6B71DB1DC}" presName="aNode" presStyleLbl="bgShp" presStyleIdx="6" presStyleCnt="7"/>
      <dgm:spPr/>
      <dgm:t>
        <a:bodyPr/>
        <a:lstStyle/>
        <a:p>
          <a:endParaRPr lang="zh-TW" altLang="en-US"/>
        </a:p>
      </dgm:t>
    </dgm:pt>
    <dgm:pt modelId="{5FA4A5EB-8421-4CF7-AD03-774206FA4EA2}" type="pres">
      <dgm:prSet presAssocID="{D92141B7-951E-48B6-BF45-F9A6B71DB1DC}" presName="textNode" presStyleLbl="bgShp" presStyleIdx="6" presStyleCnt="7"/>
      <dgm:spPr/>
      <dgm:t>
        <a:bodyPr/>
        <a:lstStyle/>
        <a:p>
          <a:endParaRPr lang="zh-TW" altLang="en-US"/>
        </a:p>
      </dgm:t>
    </dgm:pt>
    <dgm:pt modelId="{9F95349F-3ECD-4BE9-BBDB-696224C8BAD3}" type="pres">
      <dgm:prSet presAssocID="{D92141B7-951E-48B6-BF45-F9A6B71DB1DC}" presName="compChildNode" presStyleCnt="0"/>
      <dgm:spPr/>
    </dgm:pt>
    <dgm:pt modelId="{80A6A88C-12BC-4297-9BC2-60E94DC595D1}" type="pres">
      <dgm:prSet presAssocID="{D92141B7-951E-48B6-BF45-F9A6B71DB1DC}" presName="theInnerList" presStyleCnt="0"/>
      <dgm:spPr/>
    </dgm:pt>
    <dgm:pt modelId="{79286BC8-35D8-407A-8D82-BF479B0C0AFE}" type="pres">
      <dgm:prSet presAssocID="{C822C572-8C71-4090-BB6F-6B7455E00DD9}" presName="child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71E2594-8EA5-486E-9B21-55E2720B62DC}" type="presOf" srcId="{0D56D9DD-0584-41B4-A50E-4EEAA227B94B}" destId="{9944BAB9-BE4A-4D91-85C3-6786179CB870}" srcOrd="0" destOrd="0" presId="urn:microsoft.com/office/officeart/2005/8/layout/lProcess2"/>
    <dgm:cxn modelId="{B4CBC6AC-7289-4D90-BDBE-2E245DEE44D1}" type="presOf" srcId="{2DF68403-0000-4FD4-89B3-A4B36A4AC6FE}" destId="{C4721D21-6D16-4BA2-8C87-A03256BCD2DE}" srcOrd="0" destOrd="0" presId="urn:microsoft.com/office/officeart/2005/8/layout/lProcess2"/>
    <dgm:cxn modelId="{FD7E0E1E-F268-431F-9846-1A28180B5299}" srcId="{32A613D8-D237-4DF5-A141-8D7518431220}" destId="{2DF68403-0000-4FD4-89B3-A4B36A4AC6FE}" srcOrd="2" destOrd="0" parTransId="{93B7C2A5-F1E6-49AD-9F37-93C45759222A}" sibTransId="{98AE40ED-9646-48E6-91C1-9FCC7579170B}"/>
    <dgm:cxn modelId="{FBCFFA13-1140-4DBE-87F4-8EAD1C22A433}" type="presOf" srcId="{2DF68403-0000-4FD4-89B3-A4B36A4AC6FE}" destId="{304817DF-B054-4AB2-B9A4-44409717DCB3}" srcOrd="1" destOrd="0" presId="urn:microsoft.com/office/officeart/2005/8/layout/lProcess2"/>
    <dgm:cxn modelId="{1628AFD0-C548-4172-ADC6-FE60DA9AB42E}" type="presOf" srcId="{D92141B7-951E-48B6-BF45-F9A6B71DB1DC}" destId="{5FA4A5EB-8421-4CF7-AD03-774206FA4EA2}" srcOrd="1" destOrd="0" presId="urn:microsoft.com/office/officeart/2005/8/layout/lProcess2"/>
    <dgm:cxn modelId="{E7A92248-A9CF-4200-9F13-3EC69F209007}" srcId="{32A613D8-D237-4DF5-A141-8D7518431220}" destId="{03845267-ACE8-4EDE-99E3-22BA5BB59645}" srcOrd="3" destOrd="0" parTransId="{C55D3770-80E5-4A4B-8682-133A75DC3D2A}" sibTransId="{0916DF06-9299-432E-9068-CFAE0DFB65BB}"/>
    <dgm:cxn modelId="{361596CB-3952-4EF0-83B6-9FDABDB85830}" type="presOf" srcId="{32A613D8-D237-4DF5-A141-8D7518431220}" destId="{0593704B-A639-4EF5-B2EA-5C3A4067DC38}" srcOrd="0" destOrd="0" presId="urn:microsoft.com/office/officeart/2005/8/layout/lProcess2"/>
    <dgm:cxn modelId="{65CDE654-516F-4A53-893F-C2B97E642A84}" srcId="{32A613D8-D237-4DF5-A141-8D7518431220}" destId="{AD951F9A-8D77-44F4-A438-E4956908DC91}" srcOrd="1" destOrd="0" parTransId="{FC212C99-24A9-4F85-9F9A-8C508476F145}" sibTransId="{08FFC6AF-A64F-4B25-93CE-060B1B4F729F}"/>
    <dgm:cxn modelId="{94CF3BB6-63DB-47C3-912A-7CB9D708CA7E}" srcId="{32A613D8-D237-4DF5-A141-8D7518431220}" destId="{574044D1-ACF9-4A5F-A7AA-9A566F2F03D8}" srcOrd="0" destOrd="0" parTransId="{604D40AF-5B2E-4BB1-82AF-A62B62E6BCC0}" sibTransId="{87EDC366-48E3-4FA8-843D-A83A5C80E464}"/>
    <dgm:cxn modelId="{29706240-E6ED-4F97-86F7-68DB557236C8}" type="presOf" srcId="{AD951F9A-8D77-44F4-A438-E4956908DC91}" destId="{DA1D123B-5C00-41DA-A450-B5A040DE1B31}" srcOrd="0" destOrd="0" presId="urn:microsoft.com/office/officeart/2005/8/layout/lProcess2"/>
    <dgm:cxn modelId="{EE915478-F328-4046-A1D0-F9233FE54B23}" type="presOf" srcId="{D9D5130D-5DD4-4BA0-96D4-6EE7F1A67F21}" destId="{EFCA995B-7EA1-4060-A32F-1824587DF3CC}" srcOrd="0" destOrd="0" presId="urn:microsoft.com/office/officeart/2005/8/layout/lProcess2"/>
    <dgm:cxn modelId="{BACAE3B3-A6E3-4A1F-86D1-CEE32E4FCA0F}" srcId="{15AE84D3-C44B-44E0-AD8D-374D7815D028}" destId="{2E8BC662-886F-4FC0-9AB1-76B86B69A527}" srcOrd="0" destOrd="0" parTransId="{E26B50AA-BA45-4002-83CA-8962B0940123}" sibTransId="{D44D27CA-5D24-4DB8-BEF3-7A6187E17062}"/>
    <dgm:cxn modelId="{E57D2213-38B4-4D84-A9E3-3BC6609D087C}" type="presOf" srcId="{2C7F24AE-0746-4CCC-9D67-FE1850143DFF}" destId="{B82E8A72-CF6B-4CFC-ABAC-E9B4E21EC2AB}" srcOrd="0" destOrd="0" presId="urn:microsoft.com/office/officeart/2005/8/layout/lProcess2"/>
    <dgm:cxn modelId="{A091337F-5872-4F88-AB77-FC66C22CB6D1}" type="presOf" srcId="{03845267-ACE8-4EDE-99E3-22BA5BB59645}" destId="{96D59DA7-2F69-466C-A7C1-43414F9F0E07}" srcOrd="1" destOrd="0" presId="urn:microsoft.com/office/officeart/2005/8/layout/lProcess2"/>
    <dgm:cxn modelId="{6E29BCA2-1741-49DD-B3B9-93D8CD63C0A6}" type="presOf" srcId="{AD951F9A-8D77-44F4-A438-E4956908DC91}" destId="{72CFDB31-B435-48C8-AF39-1AA8E76E4C30}" srcOrd="1" destOrd="0" presId="urn:microsoft.com/office/officeart/2005/8/layout/lProcess2"/>
    <dgm:cxn modelId="{C3C15B53-DFF4-4FD8-B539-0BD3382E4387}" srcId="{AD951F9A-8D77-44F4-A438-E4956908DC91}" destId="{1C32E789-A99E-47A0-9B52-9EF83A713D66}" srcOrd="0" destOrd="0" parTransId="{7D9D36F7-213E-45A2-B610-50714F42FB65}" sibTransId="{57F6A926-3B02-4784-8011-258D73EAF527}"/>
    <dgm:cxn modelId="{753D0696-1749-4D75-A98A-B64CC7FE398D}" type="presOf" srcId="{574044D1-ACF9-4A5F-A7AA-9A566F2F03D8}" destId="{63F9D7EE-CBA0-4A08-9CAD-4C92CE2D2414}" srcOrd="1" destOrd="0" presId="urn:microsoft.com/office/officeart/2005/8/layout/lProcess2"/>
    <dgm:cxn modelId="{AE4AD16D-F4E9-472F-917E-6BFBEB3AD6DA}" type="presOf" srcId="{15AE84D3-C44B-44E0-AD8D-374D7815D028}" destId="{164268F8-B300-419C-A1D8-22482B1442BC}" srcOrd="0" destOrd="0" presId="urn:microsoft.com/office/officeart/2005/8/layout/lProcess2"/>
    <dgm:cxn modelId="{EFF68251-0486-45C0-95C6-FB514DD50D2A}" type="presOf" srcId="{1C32E789-A99E-47A0-9B52-9EF83A713D66}" destId="{63A206B7-C5F8-49DC-B254-A78467655177}" srcOrd="0" destOrd="0" presId="urn:microsoft.com/office/officeart/2005/8/layout/lProcess2"/>
    <dgm:cxn modelId="{DDB92665-4AEB-483C-B656-7E8CDDF8B88F}" type="presOf" srcId="{574044D1-ACF9-4A5F-A7AA-9A566F2F03D8}" destId="{A90B6079-6BD4-4AFA-B965-7E1FC4315C3D}" srcOrd="0" destOrd="0" presId="urn:microsoft.com/office/officeart/2005/8/layout/lProcess2"/>
    <dgm:cxn modelId="{4BC726E9-DB8A-4FE0-92B2-A8ABA2F6396A}" type="presOf" srcId="{15AE84D3-C44B-44E0-AD8D-374D7815D028}" destId="{CF5366B8-6D85-4819-8FFC-770C634DE11B}" srcOrd="1" destOrd="0" presId="urn:microsoft.com/office/officeart/2005/8/layout/lProcess2"/>
    <dgm:cxn modelId="{2D0DA2F2-CECF-4CA2-8029-260CEFDE290A}" srcId="{0173DF3C-B2FE-4383-B9F8-D702C75BDF81}" destId="{D9D5130D-5DD4-4BA0-96D4-6EE7F1A67F21}" srcOrd="0" destOrd="0" parTransId="{241436A7-06E5-4621-801E-DE6F07A0801B}" sibTransId="{D7BC739A-A9B0-4FE7-B5F0-B70991CCE205}"/>
    <dgm:cxn modelId="{731560A1-4A71-425D-8306-B77BF29C064F}" type="presOf" srcId="{03845267-ACE8-4EDE-99E3-22BA5BB59645}" destId="{E829A8E4-3068-46B9-B484-F37B34B3D4CA}" srcOrd="0" destOrd="0" presId="urn:microsoft.com/office/officeart/2005/8/layout/lProcess2"/>
    <dgm:cxn modelId="{F6A29A91-3EC4-409E-BC74-52673BA74C24}" type="presOf" srcId="{C822C572-8C71-4090-BB6F-6B7455E00DD9}" destId="{79286BC8-35D8-407A-8D82-BF479B0C0AFE}" srcOrd="0" destOrd="0" presId="urn:microsoft.com/office/officeart/2005/8/layout/lProcess2"/>
    <dgm:cxn modelId="{FE8022B6-53DE-47C8-8F55-0A9BD9BD54D5}" type="presOf" srcId="{D92141B7-951E-48B6-BF45-F9A6B71DB1DC}" destId="{A490AEC9-E371-4F46-858F-8B988C687EE4}" srcOrd="0" destOrd="0" presId="urn:microsoft.com/office/officeart/2005/8/layout/lProcess2"/>
    <dgm:cxn modelId="{04306F81-89FD-4D9F-B266-353900C3B714}" srcId="{32A613D8-D237-4DF5-A141-8D7518431220}" destId="{0173DF3C-B2FE-4383-B9F8-D702C75BDF81}" srcOrd="4" destOrd="0" parTransId="{D56E374E-2D39-4D71-88AB-4BCF412D4C1E}" sibTransId="{12CE5694-0600-427B-A10E-872FB41626CC}"/>
    <dgm:cxn modelId="{5A82C587-8B35-4E69-B395-5214D8BE5F1F}" srcId="{32A613D8-D237-4DF5-A141-8D7518431220}" destId="{D92141B7-951E-48B6-BF45-F9A6B71DB1DC}" srcOrd="6" destOrd="0" parTransId="{A8CF8F72-7560-4DB7-B0B9-8CD3F9CB6781}" sibTransId="{B20F788B-C1EC-44A0-A5A2-50784EFDF039}"/>
    <dgm:cxn modelId="{88EC148D-7627-49E5-84EB-E4F726066A8B}" type="presOf" srcId="{0173DF3C-B2FE-4383-B9F8-D702C75BDF81}" destId="{A948568B-84A5-4F70-8D3D-829659736F57}" srcOrd="1" destOrd="0" presId="urn:microsoft.com/office/officeart/2005/8/layout/lProcess2"/>
    <dgm:cxn modelId="{D957B22C-4CC5-4B27-B151-3AA9AADC0B6F}" srcId="{2DF68403-0000-4FD4-89B3-A4B36A4AC6FE}" destId="{927E70AA-7D8F-4413-BCD2-48F6D006E50A}" srcOrd="0" destOrd="0" parTransId="{F05AFF5D-C65D-4D17-A1FB-2EC519E6539E}" sibTransId="{9C80349C-29CF-4727-9CAF-21388DFAD50B}"/>
    <dgm:cxn modelId="{FB506C25-4368-43FF-B689-D9CF7414E7FD}" srcId="{D92141B7-951E-48B6-BF45-F9A6B71DB1DC}" destId="{C822C572-8C71-4090-BB6F-6B7455E00DD9}" srcOrd="0" destOrd="0" parTransId="{A84C061D-1E3D-4BA4-A834-FF3BB8A88ACD}" sibTransId="{0EAF5FD6-3E70-479B-9263-8515023D7515}"/>
    <dgm:cxn modelId="{1726F1F8-EFC5-460B-9E18-35C0A53387F4}" type="presOf" srcId="{0173DF3C-B2FE-4383-B9F8-D702C75BDF81}" destId="{405569E5-8D27-4A8D-B796-6A24589B44EC}" srcOrd="0" destOrd="0" presId="urn:microsoft.com/office/officeart/2005/8/layout/lProcess2"/>
    <dgm:cxn modelId="{AB08E915-016E-465D-A03E-3670CAD929DA}" srcId="{03845267-ACE8-4EDE-99E3-22BA5BB59645}" destId="{2C7F24AE-0746-4CCC-9D67-FE1850143DFF}" srcOrd="0" destOrd="0" parTransId="{FA4E16CA-62C0-4912-AB35-8D0C2EC60BF1}" sibTransId="{6C79000D-1E16-4DE1-9BFF-E8EA2C227FC6}"/>
    <dgm:cxn modelId="{929372B6-B283-4645-87E4-71C160A0FE26}" type="presOf" srcId="{2E8BC662-886F-4FC0-9AB1-76B86B69A527}" destId="{5A0645B9-64CD-401A-9CA4-583868AFFC56}" srcOrd="0" destOrd="0" presId="urn:microsoft.com/office/officeart/2005/8/layout/lProcess2"/>
    <dgm:cxn modelId="{527C6B66-7366-41C4-9BEE-21132F568AE7}" srcId="{32A613D8-D237-4DF5-A141-8D7518431220}" destId="{15AE84D3-C44B-44E0-AD8D-374D7815D028}" srcOrd="5" destOrd="0" parTransId="{6E88CAD7-C5ED-45CF-8AED-D4EA20F3124D}" sibTransId="{5D7A6B7C-0D89-432C-B8DD-62F1D92A15A6}"/>
    <dgm:cxn modelId="{613E1BFA-4933-4300-BA71-EABFA3EFF37A}" srcId="{574044D1-ACF9-4A5F-A7AA-9A566F2F03D8}" destId="{0D56D9DD-0584-41B4-A50E-4EEAA227B94B}" srcOrd="0" destOrd="0" parTransId="{8C77CCD1-D138-48C0-8E94-13F98131EC25}" sibTransId="{45001E9D-6C87-4B43-AB12-5615B6EB8E54}"/>
    <dgm:cxn modelId="{6A0E2F0E-520D-42B9-B58C-CB509B78B9D2}" type="presOf" srcId="{927E70AA-7D8F-4413-BCD2-48F6D006E50A}" destId="{15A624A1-4D5D-48DB-9C77-2E8EA2E7B1E1}" srcOrd="0" destOrd="0" presId="urn:microsoft.com/office/officeart/2005/8/layout/lProcess2"/>
    <dgm:cxn modelId="{24712598-05A6-4B6C-8888-967F9396613D}" type="presParOf" srcId="{0593704B-A639-4EF5-B2EA-5C3A4067DC38}" destId="{BEED2727-DF53-43AD-9D0A-18937534EB26}" srcOrd="0" destOrd="0" presId="urn:microsoft.com/office/officeart/2005/8/layout/lProcess2"/>
    <dgm:cxn modelId="{E8272F84-8BBD-4A9B-8C8B-AACA0019CE98}" type="presParOf" srcId="{BEED2727-DF53-43AD-9D0A-18937534EB26}" destId="{A90B6079-6BD4-4AFA-B965-7E1FC4315C3D}" srcOrd="0" destOrd="0" presId="urn:microsoft.com/office/officeart/2005/8/layout/lProcess2"/>
    <dgm:cxn modelId="{06C45376-5AB3-435C-B38F-7DBF6CAFE65C}" type="presParOf" srcId="{BEED2727-DF53-43AD-9D0A-18937534EB26}" destId="{63F9D7EE-CBA0-4A08-9CAD-4C92CE2D2414}" srcOrd="1" destOrd="0" presId="urn:microsoft.com/office/officeart/2005/8/layout/lProcess2"/>
    <dgm:cxn modelId="{7FFFE790-0F9B-4C2D-85E2-7B370982C96B}" type="presParOf" srcId="{BEED2727-DF53-43AD-9D0A-18937534EB26}" destId="{06A0472A-B655-438A-BF22-4B85D376C21F}" srcOrd="2" destOrd="0" presId="urn:microsoft.com/office/officeart/2005/8/layout/lProcess2"/>
    <dgm:cxn modelId="{E208F6DA-009F-4B4B-91A0-9088941D79A8}" type="presParOf" srcId="{06A0472A-B655-438A-BF22-4B85D376C21F}" destId="{300AE459-D9D8-4A76-975D-A7E761B93131}" srcOrd="0" destOrd="0" presId="urn:microsoft.com/office/officeart/2005/8/layout/lProcess2"/>
    <dgm:cxn modelId="{2055285D-8386-4137-943D-4B14E1C175D7}" type="presParOf" srcId="{300AE459-D9D8-4A76-975D-A7E761B93131}" destId="{9944BAB9-BE4A-4D91-85C3-6786179CB870}" srcOrd="0" destOrd="0" presId="urn:microsoft.com/office/officeart/2005/8/layout/lProcess2"/>
    <dgm:cxn modelId="{29EA0559-0186-4A94-B28C-C1729F4330EB}" type="presParOf" srcId="{0593704B-A639-4EF5-B2EA-5C3A4067DC38}" destId="{688C38BD-4FA9-4D12-BDE1-F2A277637A85}" srcOrd="1" destOrd="0" presId="urn:microsoft.com/office/officeart/2005/8/layout/lProcess2"/>
    <dgm:cxn modelId="{A9028F73-7AE1-4B9F-AAE2-E4B7C4F2596A}" type="presParOf" srcId="{0593704B-A639-4EF5-B2EA-5C3A4067DC38}" destId="{0815E918-E3A5-402C-AEF0-1E0AFB60D913}" srcOrd="2" destOrd="0" presId="urn:microsoft.com/office/officeart/2005/8/layout/lProcess2"/>
    <dgm:cxn modelId="{24DEAA72-A8DE-4E45-8B0F-DADAE3621B75}" type="presParOf" srcId="{0815E918-E3A5-402C-AEF0-1E0AFB60D913}" destId="{DA1D123B-5C00-41DA-A450-B5A040DE1B31}" srcOrd="0" destOrd="0" presId="urn:microsoft.com/office/officeart/2005/8/layout/lProcess2"/>
    <dgm:cxn modelId="{1D75430B-A93E-4672-9BB1-B30ABA8BE550}" type="presParOf" srcId="{0815E918-E3A5-402C-AEF0-1E0AFB60D913}" destId="{72CFDB31-B435-48C8-AF39-1AA8E76E4C30}" srcOrd="1" destOrd="0" presId="urn:microsoft.com/office/officeart/2005/8/layout/lProcess2"/>
    <dgm:cxn modelId="{FAA2B04C-A81C-4F1F-ABD3-8E8A3A63C4D4}" type="presParOf" srcId="{0815E918-E3A5-402C-AEF0-1E0AFB60D913}" destId="{3B9D0EE3-3CBF-4D01-B7CD-203327A1705E}" srcOrd="2" destOrd="0" presId="urn:microsoft.com/office/officeart/2005/8/layout/lProcess2"/>
    <dgm:cxn modelId="{5614ECE9-3373-4A6B-9B7F-5472F398AEB4}" type="presParOf" srcId="{3B9D0EE3-3CBF-4D01-B7CD-203327A1705E}" destId="{29EED7E7-8B4A-43DE-8A8F-95150467A538}" srcOrd="0" destOrd="0" presId="urn:microsoft.com/office/officeart/2005/8/layout/lProcess2"/>
    <dgm:cxn modelId="{BD2D1BB3-6FD6-4354-8180-867712AAC1A7}" type="presParOf" srcId="{29EED7E7-8B4A-43DE-8A8F-95150467A538}" destId="{63A206B7-C5F8-49DC-B254-A78467655177}" srcOrd="0" destOrd="0" presId="urn:microsoft.com/office/officeart/2005/8/layout/lProcess2"/>
    <dgm:cxn modelId="{2129CB1A-4E1D-478C-A871-E9E96814C37D}" type="presParOf" srcId="{0593704B-A639-4EF5-B2EA-5C3A4067DC38}" destId="{A5745CA7-8B7D-467A-959C-82872571B109}" srcOrd="3" destOrd="0" presId="urn:microsoft.com/office/officeart/2005/8/layout/lProcess2"/>
    <dgm:cxn modelId="{F3552665-2FB0-4434-B781-E205DB4F6EBB}" type="presParOf" srcId="{0593704B-A639-4EF5-B2EA-5C3A4067DC38}" destId="{BEA4694A-BF19-4667-AF71-FBDD73E4B24D}" srcOrd="4" destOrd="0" presId="urn:microsoft.com/office/officeart/2005/8/layout/lProcess2"/>
    <dgm:cxn modelId="{21538DBE-88B6-4690-9BBF-514FB717239F}" type="presParOf" srcId="{BEA4694A-BF19-4667-AF71-FBDD73E4B24D}" destId="{C4721D21-6D16-4BA2-8C87-A03256BCD2DE}" srcOrd="0" destOrd="0" presId="urn:microsoft.com/office/officeart/2005/8/layout/lProcess2"/>
    <dgm:cxn modelId="{3E87CCEF-A04C-4666-B306-8B377FA85EAB}" type="presParOf" srcId="{BEA4694A-BF19-4667-AF71-FBDD73E4B24D}" destId="{304817DF-B054-4AB2-B9A4-44409717DCB3}" srcOrd="1" destOrd="0" presId="urn:microsoft.com/office/officeart/2005/8/layout/lProcess2"/>
    <dgm:cxn modelId="{B032750E-6542-43C5-94D6-BE991D39B3C7}" type="presParOf" srcId="{BEA4694A-BF19-4667-AF71-FBDD73E4B24D}" destId="{B10C0929-305B-4D18-8267-AEBA62673F7E}" srcOrd="2" destOrd="0" presId="urn:microsoft.com/office/officeart/2005/8/layout/lProcess2"/>
    <dgm:cxn modelId="{2B5DEC9B-AC5E-4490-B344-4A69C650BAAD}" type="presParOf" srcId="{B10C0929-305B-4D18-8267-AEBA62673F7E}" destId="{606372A4-BFF4-432C-A77E-C072B467DFE6}" srcOrd="0" destOrd="0" presId="urn:microsoft.com/office/officeart/2005/8/layout/lProcess2"/>
    <dgm:cxn modelId="{6202CEC2-890B-4627-9529-AEC0E62D3F5E}" type="presParOf" srcId="{606372A4-BFF4-432C-A77E-C072B467DFE6}" destId="{15A624A1-4D5D-48DB-9C77-2E8EA2E7B1E1}" srcOrd="0" destOrd="0" presId="urn:microsoft.com/office/officeart/2005/8/layout/lProcess2"/>
    <dgm:cxn modelId="{E69994AC-2715-4760-A556-CD20F9881E7F}" type="presParOf" srcId="{0593704B-A639-4EF5-B2EA-5C3A4067DC38}" destId="{06674547-0713-40F1-8271-0B1AC4044311}" srcOrd="5" destOrd="0" presId="urn:microsoft.com/office/officeart/2005/8/layout/lProcess2"/>
    <dgm:cxn modelId="{0AA97C50-A3A4-4EB3-9954-FDBB428282DA}" type="presParOf" srcId="{0593704B-A639-4EF5-B2EA-5C3A4067DC38}" destId="{0168842C-72B0-4635-B686-400A68BD7719}" srcOrd="6" destOrd="0" presId="urn:microsoft.com/office/officeart/2005/8/layout/lProcess2"/>
    <dgm:cxn modelId="{CAE67E1F-58EA-4B87-A0D8-BDFB4D386621}" type="presParOf" srcId="{0168842C-72B0-4635-B686-400A68BD7719}" destId="{E829A8E4-3068-46B9-B484-F37B34B3D4CA}" srcOrd="0" destOrd="0" presId="urn:microsoft.com/office/officeart/2005/8/layout/lProcess2"/>
    <dgm:cxn modelId="{38F3045C-E89F-4BE7-B0DE-945005D5EF00}" type="presParOf" srcId="{0168842C-72B0-4635-B686-400A68BD7719}" destId="{96D59DA7-2F69-466C-A7C1-43414F9F0E07}" srcOrd="1" destOrd="0" presId="urn:microsoft.com/office/officeart/2005/8/layout/lProcess2"/>
    <dgm:cxn modelId="{717D1F5D-6B38-4BD3-90B2-5133428DEA81}" type="presParOf" srcId="{0168842C-72B0-4635-B686-400A68BD7719}" destId="{9F897CF9-EEAE-4457-AF4A-4838F8CAB32A}" srcOrd="2" destOrd="0" presId="urn:microsoft.com/office/officeart/2005/8/layout/lProcess2"/>
    <dgm:cxn modelId="{25975065-03C2-48DC-B067-0DAC6D236BA3}" type="presParOf" srcId="{9F897CF9-EEAE-4457-AF4A-4838F8CAB32A}" destId="{B05D929B-29D1-44D8-8C9A-39F0840B8325}" srcOrd="0" destOrd="0" presId="urn:microsoft.com/office/officeart/2005/8/layout/lProcess2"/>
    <dgm:cxn modelId="{B0055890-26EF-4994-BD38-4D49D1F5BCD9}" type="presParOf" srcId="{B05D929B-29D1-44D8-8C9A-39F0840B8325}" destId="{B82E8A72-CF6B-4CFC-ABAC-E9B4E21EC2AB}" srcOrd="0" destOrd="0" presId="urn:microsoft.com/office/officeart/2005/8/layout/lProcess2"/>
    <dgm:cxn modelId="{D377C4C8-5AEC-4322-9D7B-39B87B53DE79}" type="presParOf" srcId="{0593704B-A639-4EF5-B2EA-5C3A4067DC38}" destId="{10595189-330D-4D31-8084-D3B770AD60D5}" srcOrd="7" destOrd="0" presId="urn:microsoft.com/office/officeart/2005/8/layout/lProcess2"/>
    <dgm:cxn modelId="{21DE0E41-44C1-4D6F-961A-4510C9A1583E}" type="presParOf" srcId="{0593704B-A639-4EF5-B2EA-5C3A4067DC38}" destId="{892F0E6C-3C13-4279-92C5-C92F14006751}" srcOrd="8" destOrd="0" presId="urn:microsoft.com/office/officeart/2005/8/layout/lProcess2"/>
    <dgm:cxn modelId="{C78E1FAF-D8C5-4065-A186-64DA25F7BB44}" type="presParOf" srcId="{892F0E6C-3C13-4279-92C5-C92F14006751}" destId="{405569E5-8D27-4A8D-B796-6A24589B44EC}" srcOrd="0" destOrd="0" presId="urn:microsoft.com/office/officeart/2005/8/layout/lProcess2"/>
    <dgm:cxn modelId="{38FDAC83-1664-42D9-9186-045868000000}" type="presParOf" srcId="{892F0E6C-3C13-4279-92C5-C92F14006751}" destId="{A948568B-84A5-4F70-8D3D-829659736F57}" srcOrd="1" destOrd="0" presId="urn:microsoft.com/office/officeart/2005/8/layout/lProcess2"/>
    <dgm:cxn modelId="{44DD5AFC-0F27-4DF9-BBFC-7AEC0BB2E432}" type="presParOf" srcId="{892F0E6C-3C13-4279-92C5-C92F14006751}" destId="{46D04A0C-BA2A-4D2C-9F77-664F3CCAC8B9}" srcOrd="2" destOrd="0" presId="urn:microsoft.com/office/officeart/2005/8/layout/lProcess2"/>
    <dgm:cxn modelId="{8332D2EA-507D-4B0E-85A7-D52582BFA1C1}" type="presParOf" srcId="{46D04A0C-BA2A-4D2C-9F77-664F3CCAC8B9}" destId="{AF6AE392-9935-4549-8421-5DB851D7BE59}" srcOrd="0" destOrd="0" presId="urn:microsoft.com/office/officeart/2005/8/layout/lProcess2"/>
    <dgm:cxn modelId="{4CBAB3AD-545F-4DB2-AA34-2A55D8A5AF2E}" type="presParOf" srcId="{AF6AE392-9935-4549-8421-5DB851D7BE59}" destId="{EFCA995B-7EA1-4060-A32F-1824587DF3CC}" srcOrd="0" destOrd="0" presId="urn:microsoft.com/office/officeart/2005/8/layout/lProcess2"/>
    <dgm:cxn modelId="{5E807099-FD78-4F0B-8701-A221C3DF31E7}" type="presParOf" srcId="{0593704B-A639-4EF5-B2EA-5C3A4067DC38}" destId="{A145F373-857C-478F-9631-1BAD7C6EF0F7}" srcOrd="9" destOrd="0" presId="urn:microsoft.com/office/officeart/2005/8/layout/lProcess2"/>
    <dgm:cxn modelId="{D101CA1F-0A01-40D1-A66E-C3F880F51B1D}" type="presParOf" srcId="{0593704B-A639-4EF5-B2EA-5C3A4067DC38}" destId="{17F88FE9-72F5-480C-8ECA-E50002DD7A5B}" srcOrd="10" destOrd="0" presId="urn:microsoft.com/office/officeart/2005/8/layout/lProcess2"/>
    <dgm:cxn modelId="{469A530A-BD50-45DF-86CA-A4C66F322FE3}" type="presParOf" srcId="{17F88FE9-72F5-480C-8ECA-E50002DD7A5B}" destId="{164268F8-B300-419C-A1D8-22482B1442BC}" srcOrd="0" destOrd="0" presId="urn:microsoft.com/office/officeart/2005/8/layout/lProcess2"/>
    <dgm:cxn modelId="{DD0AC71B-0FB3-41AD-A2B1-84C7B81463CF}" type="presParOf" srcId="{17F88FE9-72F5-480C-8ECA-E50002DD7A5B}" destId="{CF5366B8-6D85-4819-8FFC-770C634DE11B}" srcOrd="1" destOrd="0" presId="urn:microsoft.com/office/officeart/2005/8/layout/lProcess2"/>
    <dgm:cxn modelId="{F4125C15-11E0-435D-81D3-4C99F056E715}" type="presParOf" srcId="{17F88FE9-72F5-480C-8ECA-E50002DD7A5B}" destId="{E06B5EFE-C810-4FBB-93B8-C95AD1361D1B}" srcOrd="2" destOrd="0" presId="urn:microsoft.com/office/officeart/2005/8/layout/lProcess2"/>
    <dgm:cxn modelId="{FE9B5A18-19DC-45BC-8502-E578BE3FB376}" type="presParOf" srcId="{E06B5EFE-C810-4FBB-93B8-C95AD1361D1B}" destId="{7066E63A-C6C9-42F1-A604-6E48A739332D}" srcOrd="0" destOrd="0" presId="urn:microsoft.com/office/officeart/2005/8/layout/lProcess2"/>
    <dgm:cxn modelId="{A469CC30-6215-4311-A637-FBD0030FB761}" type="presParOf" srcId="{7066E63A-C6C9-42F1-A604-6E48A739332D}" destId="{5A0645B9-64CD-401A-9CA4-583868AFFC56}" srcOrd="0" destOrd="0" presId="urn:microsoft.com/office/officeart/2005/8/layout/lProcess2"/>
    <dgm:cxn modelId="{F372BC3B-0540-4B97-A94C-908607EA1D74}" type="presParOf" srcId="{0593704B-A639-4EF5-B2EA-5C3A4067DC38}" destId="{C6A1496A-E7A5-4D52-8E04-FD79E39BEAA9}" srcOrd="11" destOrd="0" presId="urn:microsoft.com/office/officeart/2005/8/layout/lProcess2"/>
    <dgm:cxn modelId="{FB12B65F-3F45-44C6-ACEF-E196380C0D9F}" type="presParOf" srcId="{0593704B-A639-4EF5-B2EA-5C3A4067DC38}" destId="{95AAF43D-14E6-4D8F-BBFF-8E225AE10678}" srcOrd="12" destOrd="0" presId="urn:microsoft.com/office/officeart/2005/8/layout/lProcess2"/>
    <dgm:cxn modelId="{994034C5-E7E4-4F32-8AAF-81FAD7C70400}" type="presParOf" srcId="{95AAF43D-14E6-4D8F-BBFF-8E225AE10678}" destId="{A490AEC9-E371-4F46-858F-8B988C687EE4}" srcOrd="0" destOrd="0" presId="urn:microsoft.com/office/officeart/2005/8/layout/lProcess2"/>
    <dgm:cxn modelId="{FB57C76A-820E-466B-9663-7B9D517AF13F}" type="presParOf" srcId="{95AAF43D-14E6-4D8F-BBFF-8E225AE10678}" destId="{5FA4A5EB-8421-4CF7-AD03-774206FA4EA2}" srcOrd="1" destOrd="0" presId="urn:microsoft.com/office/officeart/2005/8/layout/lProcess2"/>
    <dgm:cxn modelId="{1CA38EBA-1636-436C-8477-DE04DE2A88C9}" type="presParOf" srcId="{95AAF43D-14E6-4D8F-BBFF-8E225AE10678}" destId="{9F95349F-3ECD-4BE9-BBDB-696224C8BAD3}" srcOrd="2" destOrd="0" presId="urn:microsoft.com/office/officeart/2005/8/layout/lProcess2"/>
    <dgm:cxn modelId="{4F13E4C0-E6A1-4E1B-862C-BE483B5B2E2F}" type="presParOf" srcId="{9F95349F-3ECD-4BE9-BBDB-696224C8BAD3}" destId="{80A6A88C-12BC-4297-9BC2-60E94DC595D1}" srcOrd="0" destOrd="0" presId="urn:microsoft.com/office/officeart/2005/8/layout/lProcess2"/>
    <dgm:cxn modelId="{03B89D0D-46BE-413B-BB39-3DC9A800EE39}" type="presParOf" srcId="{80A6A88C-12BC-4297-9BC2-60E94DC595D1}" destId="{79286BC8-35D8-407A-8D82-BF479B0C0AFE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0B6079-6BD4-4AFA-B965-7E1FC4315C3D}">
      <dsp:nvSpPr>
        <dsp:cNvPr id="0" name=""/>
        <dsp:cNvSpPr/>
      </dsp:nvSpPr>
      <dsp:spPr>
        <a:xfrm>
          <a:off x="4333" y="0"/>
          <a:ext cx="799784" cy="477741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b="1" i="0" kern="1200" smtClean="0"/>
            <a:t>不</a:t>
          </a:r>
          <a:endParaRPr lang="zh-TW" sz="3900" kern="1200"/>
        </a:p>
      </dsp:txBody>
      <dsp:txXfrm>
        <a:off x="4333" y="0"/>
        <a:ext cx="799784" cy="1433225"/>
      </dsp:txXfrm>
    </dsp:sp>
    <dsp:sp modelId="{9944BAB9-BE4A-4D91-85C3-6786179CB870}">
      <dsp:nvSpPr>
        <dsp:cNvPr id="0" name=""/>
        <dsp:cNvSpPr/>
      </dsp:nvSpPr>
      <dsp:spPr>
        <a:xfrm>
          <a:off x="84312" y="1433225"/>
          <a:ext cx="639827" cy="310532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62865" rIns="8382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b="1" kern="1200" smtClean="0"/>
            <a:t>出門不亂碰</a:t>
          </a:r>
          <a:endParaRPr lang="zh-TW" sz="3300" kern="1200"/>
        </a:p>
      </dsp:txBody>
      <dsp:txXfrm>
        <a:off x="103052" y="1451965"/>
        <a:ext cx="602347" cy="3067841"/>
      </dsp:txXfrm>
    </dsp:sp>
    <dsp:sp modelId="{DA1D123B-5C00-41DA-A450-B5A040DE1B31}">
      <dsp:nvSpPr>
        <dsp:cNvPr id="0" name=""/>
        <dsp:cNvSpPr/>
      </dsp:nvSpPr>
      <dsp:spPr>
        <a:xfrm>
          <a:off x="864102" y="0"/>
          <a:ext cx="799784" cy="477741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b="1" i="0" kern="1200" smtClean="0"/>
            <a:t>要</a:t>
          </a:r>
          <a:endParaRPr lang="zh-TW" sz="3900" kern="1200"/>
        </a:p>
      </dsp:txBody>
      <dsp:txXfrm>
        <a:off x="864102" y="0"/>
        <a:ext cx="799784" cy="1433225"/>
      </dsp:txXfrm>
    </dsp:sp>
    <dsp:sp modelId="{63A206B7-C5F8-49DC-B254-A78467655177}">
      <dsp:nvSpPr>
        <dsp:cNvPr id="0" name=""/>
        <dsp:cNvSpPr/>
      </dsp:nvSpPr>
      <dsp:spPr>
        <a:xfrm>
          <a:off x="944080" y="1433225"/>
          <a:ext cx="639827" cy="310532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62865" rIns="8382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b="1" kern="1200" smtClean="0"/>
            <a:t>洗手要確實</a:t>
          </a:r>
          <a:endParaRPr lang="zh-TW" sz="3300" kern="1200"/>
        </a:p>
      </dsp:txBody>
      <dsp:txXfrm>
        <a:off x="962820" y="1451965"/>
        <a:ext cx="602347" cy="3067841"/>
      </dsp:txXfrm>
    </dsp:sp>
    <dsp:sp modelId="{C4721D21-6D16-4BA2-8C87-A03256BCD2DE}">
      <dsp:nvSpPr>
        <dsp:cNvPr id="0" name=""/>
        <dsp:cNvSpPr/>
      </dsp:nvSpPr>
      <dsp:spPr>
        <a:xfrm>
          <a:off x="1723870" y="0"/>
          <a:ext cx="799784" cy="477741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b="1" i="0" kern="1200" smtClean="0"/>
            <a:t>要</a:t>
          </a:r>
          <a:endParaRPr lang="zh-TW" sz="3900" kern="1200"/>
        </a:p>
      </dsp:txBody>
      <dsp:txXfrm>
        <a:off x="1723870" y="0"/>
        <a:ext cx="799784" cy="1433225"/>
      </dsp:txXfrm>
    </dsp:sp>
    <dsp:sp modelId="{15A624A1-4D5D-48DB-9C77-2E8EA2E7B1E1}">
      <dsp:nvSpPr>
        <dsp:cNvPr id="0" name=""/>
        <dsp:cNvSpPr/>
      </dsp:nvSpPr>
      <dsp:spPr>
        <a:xfrm>
          <a:off x="1803848" y="1433225"/>
          <a:ext cx="639827" cy="310532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62865" rIns="8382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b="1" kern="1200" smtClean="0"/>
            <a:t>口罩要備妥</a:t>
          </a:r>
          <a:endParaRPr lang="zh-TW" sz="3300" kern="1200"/>
        </a:p>
      </dsp:txBody>
      <dsp:txXfrm>
        <a:off x="1822588" y="1451965"/>
        <a:ext cx="602347" cy="3067841"/>
      </dsp:txXfrm>
    </dsp:sp>
    <dsp:sp modelId="{E829A8E4-3068-46B9-B484-F37B34B3D4CA}">
      <dsp:nvSpPr>
        <dsp:cNvPr id="0" name=""/>
        <dsp:cNvSpPr/>
      </dsp:nvSpPr>
      <dsp:spPr>
        <a:xfrm>
          <a:off x="2583638" y="0"/>
          <a:ext cx="799784" cy="477741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b="1" i="0" kern="1200" smtClean="0"/>
            <a:t>要</a:t>
          </a:r>
          <a:endParaRPr lang="zh-TW" sz="3900" kern="1200"/>
        </a:p>
      </dsp:txBody>
      <dsp:txXfrm>
        <a:off x="2583638" y="0"/>
        <a:ext cx="799784" cy="1433225"/>
      </dsp:txXfrm>
    </dsp:sp>
    <dsp:sp modelId="{B82E8A72-CF6B-4CFC-ABAC-E9B4E21EC2AB}">
      <dsp:nvSpPr>
        <dsp:cNvPr id="0" name=""/>
        <dsp:cNvSpPr/>
      </dsp:nvSpPr>
      <dsp:spPr>
        <a:xfrm>
          <a:off x="2663617" y="1433225"/>
          <a:ext cx="639827" cy="310532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62865" rIns="8382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b="1" kern="1200" smtClean="0"/>
            <a:t>環境要殺菌</a:t>
          </a:r>
          <a:endParaRPr lang="zh-TW" sz="3300" kern="1200"/>
        </a:p>
      </dsp:txBody>
      <dsp:txXfrm>
        <a:off x="2682357" y="1451965"/>
        <a:ext cx="602347" cy="3067841"/>
      </dsp:txXfrm>
    </dsp:sp>
    <dsp:sp modelId="{405569E5-8D27-4A8D-B796-6A24589B44EC}">
      <dsp:nvSpPr>
        <dsp:cNvPr id="0" name=""/>
        <dsp:cNvSpPr/>
      </dsp:nvSpPr>
      <dsp:spPr>
        <a:xfrm>
          <a:off x="3443407" y="0"/>
          <a:ext cx="799784" cy="477741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b="1" i="0" kern="1200" smtClean="0"/>
            <a:t>要</a:t>
          </a:r>
          <a:endParaRPr lang="zh-TW" sz="3900" kern="1200"/>
        </a:p>
      </dsp:txBody>
      <dsp:txXfrm>
        <a:off x="3443407" y="0"/>
        <a:ext cx="799784" cy="1433225"/>
      </dsp:txXfrm>
    </dsp:sp>
    <dsp:sp modelId="{EFCA995B-7EA1-4060-A32F-1824587DF3CC}">
      <dsp:nvSpPr>
        <dsp:cNvPr id="0" name=""/>
        <dsp:cNvSpPr/>
      </dsp:nvSpPr>
      <dsp:spPr>
        <a:xfrm>
          <a:off x="3523385" y="1433225"/>
          <a:ext cx="639827" cy="310532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62865" rIns="8382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b="1" kern="1200" smtClean="0"/>
            <a:t>空氣要流通</a:t>
          </a:r>
          <a:endParaRPr lang="zh-TW" sz="3300" kern="1200"/>
        </a:p>
      </dsp:txBody>
      <dsp:txXfrm>
        <a:off x="3542125" y="1451965"/>
        <a:ext cx="602347" cy="3067841"/>
      </dsp:txXfrm>
    </dsp:sp>
    <dsp:sp modelId="{164268F8-B300-419C-A1D8-22482B1442BC}">
      <dsp:nvSpPr>
        <dsp:cNvPr id="0" name=""/>
        <dsp:cNvSpPr/>
      </dsp:nvSpPr>
      <dsp:spPr>
        <a:xfrm>
          <a:off x="4303175" y="0"/>
          <a:ext cx="799784" cy="477741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b="1" i="0" kern="1200" smtClean="0"/>
            <a:t>要</a:t>
          </a:r>
          <a:endParaRPr lang="zh-TW" sz="3900" kern="1200"/>
        </a:p>
      </dsp:txBody>
      <dsp:txXfrm>
        <a:off x="4303175" y="0"/>
        <a:ext cx="799784" cy="1433225"/>
      </dsp:txXfrm>
    </dsp:sp>
    <dsp:sp modelId="{5A0645B9-64CD-401A-9CA4-583868AFFC56}">
      <dsp:nvSpPr>
        <dsp:cNvPr id="0" name=""/>
        <dsp:cNvSpPr/>
      </dsp:nvSpPr>
      <dsp:spPr>
        <a:xfrm>
          <a:off x="4383153" y="1433225"/>
          <a:ext cx="639827" cy="310532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62865" rIns="8382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b="1" kern="1200" smtClean="0"/>
            <a:t>平時要保健</a:t>
          </a:r>
          <a:endParaRPr lang="zh-TW" sz="3300" kern="1200"/>
        </a:p>
      </dsp:txBody>
      <dsp:txXfrm>
        <a:off x="4401893" y="1451965"/>
        <a:ext cx="602347" cy="3067841"/>
      </dsp:txXfrm>
    </dsp:sp>
    <dsp:sp modelId="{A490AEC9-E371-4F46-858F-8B988C687EE4}">
      <dsp:nvSpPr>
        <dsp:cNvPr id="0" name=""/>
        <dsp:cNvSpPr/>
      </dsp:nvSpPr>
      <dsp:spPr>
        <a:xfrm>
          <a:off x="5162943" y="0"/>
          <a:ext cx="799784" cy="477741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b="1" i="0" kern="1200" smtClean="0"/>
            <a:t>要</a:t>
          </a:r>
          <a:endParaRPr lang="zh-TW" sz="3900" kern="1200"/>
        </a:p>
      </dsp:txBody>
      <dsp:txXfrm>
        <a:off x="5162943" y="0"/>
        <a:ext cx="799784" cy="1433225"/>
      </dsp:txXfrm>
    </dsp:sp>
    <dsp:sp modelId="{79286BC8-35D8-407A-8D82-BF479B0C0AFE}">
      <dsp:nvSpPr>
        <dsp:cNvPr id="0" name=""/>
        <dsp:cNvSpPr/>
      </dsp:nvSpPr>
      <dsp:spPr>
        <a:xfrm>
          <a:off x="5242922" y="1433225"/>
          <a:ext cx="639827" cy="310532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62865" rIns="8382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b="1" kern="1200" smtClean="0"/>
            <a:t>感染要隔離</a:t>
          </a:r>
          <a:endParaRPr lang="zh-TW" sz="3300" kern="1200"/>
        </a:p>
      </dsp:txBody>
      <dsp:txXfrm>
        <a:off x="5261662" y="1451965"/>
        <a:ext cx="602347" cy="30678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2C8CAEB6-6CBA-4C01-96F0-AD17F70E3FC1}" type="slidenum">
              <a:t>‹#›</a:t>
            </a:fld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465518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 altLang="zh-TW"/>
          </a:p>
        </p:txBody>
      </p:sp>
      <p:sp>
        <p:nvSpPr>
          <p:cNvPr id="4" name="頁首版面配置區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fld id="{662F49A8-2563-4206-90EF-397264A316C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408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altLang="zh-TW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微軟正黑體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9FAF2BEF-DB5E-4486-8C1D-CF0F1D395754}" type="slidenum">
              <a:t>1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9FAF2BEF-DB5E-4486-8C1D-CF0F1D395754}" type="slidenum">
              <a:t>2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0047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9FAF2BEF-DB5E-4486-8C1D-CF0F1D395754}" type="slidenum">
              <a:t>3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56016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2990DAE-319D-4BE6-A8E8-0663BC8481A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314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EF5D089-32C0-43B3-BE3E-DAD32C4B94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171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3019924-9762-4BC3-B1FD-A01297EE549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037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0F857BD-1A76-4483-AE25-B9F559B3BB4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155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FDBB4FC-8BB7-4D42-ACC6-126EEEB8481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95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38467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38467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E62D48D-DABF-4651-9122-FC3715265BC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81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A8DAF36-FEFD-4AB3-86B6-0F205F4563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4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D6EF958-3526-496E-9C81-D8E81C4B770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31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2DBBF67-51B9-420D-A877-64B24E16B90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11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FF248AB-027D-4299-98BB-8550FF9039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484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4EC255E-0A7C-4D14-8E26-EC91D0A7E02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78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n-US" altLang="zh-TW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fld id="{975CF360-6EC5-4ED1-8E33-73959968E58F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en-US" altLang="zh-TW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微軟正黑體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en-US" altLang="zh-TW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微軟正黑體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hyperlink" Target="https://www.cdc.gov.tw/rwd" TargetMode="External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禁止標誌 7"/>
          <p:cNvSpPr/>
          <p:nvPr/>
        </p:nvSpPr>
        <p:spPr>
          <a:xfrm>
            <a:off x="2920784" y="2672287"/>
            <a:ext cx="4238427" cy="4264384"/>
          </a:xfrm>
          <a:prstGeom prst="noSmoking">
            <a:avLst>
              <a:gd name="adj" fmla="val 983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2200187" y="858888"/>
            <a:ext cx="6107762" cy="147732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/>
            </a:prstTxWarp>
            <a:spAutoFit/>
          </a:bodyPr>
          <a:lstStyle/>
          <a:p>
            <a:pPr algn="ctr"/>
            <a:r>
              <a:rPr lang="zh-TW" altLang="en-US" sz="9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預防腸病毒</a:t>
            </a:r>
            <a:endParaRPr lang="zh-TW" altLang="en-US" sz="9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92734">
            <a:off x="3385876" y="3602315"/>
            <a:ext cx="3476687" cy="24043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1406884" y="2401201"/>
            <a:ext cx="7953116" cy="31748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None/>
              <a:tabLst/>
              <a:defRPr sz="3000"/>
            </a:pPr>
            <a:r>
              <a:rPr lang="zh-TW" sz="3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腸病毒的傳染性極強，主要傳染是經由：</a:t>
            </a:r>
          </a:p>
          <a:p>
            <a:pPr marL="457200" marR="0" lvl="0" indent="-457200" rtl="0" hangingPunct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u"/>
              <a:tabLst/>
              <a:defRPr sz="3000"/>
            </a:pPr>
            <a:r>
              <a:rPr lang="zh-TW" sz="3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腸胃道（</a:t>
            </a:r>
            <a:r>
              <a:rPr lang="zh-TW" sz="3000" b="0" i="0" u="none" strike="noStrike" kern="1200" cap="none" dirty="0" smtClean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糞→口</a:t>
            </a:r>
            <a:r>
              <a:rPr lang="zh-TW" sz="3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、水或食物污染）</a:t>
            </a:r>
          </a:p>
          <a:p>
            <a:pPr marL="457200" marR="0" lvl="0" indent="-457200" rtl="0" hangingPunct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u"/>
              <a:tabLst/>
              <a:defRPr sz="3000"/>
            </a:pPr>
            <a:r>
              <a:rPr lang="zh-TW" sz="3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呼吸道（飛沫、咳嗽或打噴嚏）</a:t>
            </a:r>
          </a:p>
          <a:p>
            <a:pPr marL="457200" marR="0" lvl="0" indent="-457200" rtl="0" hangingPunct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u"/>
              <a:tabLst/>
              <a:defRPr sz="3000"/>
            </a:pPr>
            <a:r>
              <a:rPr lang="zh-TW" sz="3000" b="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經由接觸病患皮膚上的水泡及分泌物而傳染</a:t>
            </a:r>
          </a:p>
        </p:txBody>
      </p:sp>
      <p:sp>
        <p:nvSpPr>
          <p:cNvPr id="6" name="標題 3"/>
          <p:cNvSpPr txBox="1">
            <a:spLocks/>
          </p:cNvSpPr>
          <p:nvPr/>
        </p:nvSpPr>
        <p:spPr>
          <a:xfrm>
            <a:off x="288360" y="77809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lvl1pPr algn="ctr" rtl="0" hangingPunct="0">
              <a:tabLst/>
              <a:defRPr lang="en-US" altLang="zh-TW" sz="44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微軟正黑體" pitchFamily="2"/>
              </a:defRPr>
            </a:lvl1pPr>
          </a:lstStyle>
          <a:p>
            <a:r>
              <a:rPr lang="zh-TW" altLang="en-US" sz="5000" b="1" smtClean="0">
                <a:solidFill>
                  <a:srgbClr val="FF0066"/>
                </a:solidFill>
                <a:latin typeface="微軟正黑體" pitchFamily="34"/>
                <a:ea typeface="微軟正黑體" pitchFamily="34"/>
              </a:rPr>
              <a:t>腸病毒的傳播方式</a:t>
            </a:r>
            <a:endParaRPr lang="zh-TW" altLang="en-US" sz="5000" b="1" dirty="0">
              <a:solidFill>
                <a:srgbClr val="FF0066"/>
              </a:solidFill>
              <a:latin typeface="微軟正黑體" pitchFamily="34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903370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5"/>
          <p:cNvSpPr txBox="1">
            <a:spLocks/>
          </p:cNvSpPr>
          <p:nvPr/>
        </p:nvSpPr>
        <p:spPr>
          <a:xfrm>
            <a:off x="504805" y="637948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>
            <a:lvl1pPr algn="ctr" rtl="0" hangingPunct="0">
              <a:tabLst/>
              <a:defRPr lang="en-US" altLang="zh-TW" sz="44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微軟正黑體" pitchFamily="2"/>
              </a:defRPr>
            </a:lvl1pPr>
          </a:lstStyle>
          <a:p>
            <a:r>
              <a:rPr lang="zh-TW" altLang="en-US" b="1" dirty="0" smtClean="0">
                <a:solidFill>
                  <a:srgbClr val="FF0066"/>
                </a:solidFill>
                <a:latin typeface="微軟正黑體" pitchFamily="34"/>
                <a:ea typeface="微軟正黑體" pitchFamily="34"/>
              </a:rPr>
              <a:t>腸病毒「</a:t>
            </a:r>
            <a:r>
              <a:rPr lang="en-US" altLang="zh-TW" b="1" dirty="0" smtClean="0">
                <a:solidFill>
                  <a:srgbClr val="FF0066"/>
                </a:solidFill>
                <a:latin typeface="微軟正黑體" pitchFamily="34"/>
                <a:ea typeface="微軟正黑體" pitchFamily="34"/>
              </a:rPr>
              <a:t>1</a:t>
            </a:r>
            <a:r>
              <a:rPr lang="zh-TW" altLang="en-US" b="1" dirty="0" smtClean="0">
                <a:solidFill>
                  <a:srgbClr val="FF0066"/>
                </a:solidFill>
                <a:latin typeface="微軟正黑體" pitchFamily="34"/>
                <a:ea typeface="微軟正黑體" pitchFamily="34"/>
              </a:rPr>
              <a:t>不</a:t>
            </a:r>
            <a:r>
              <a:rPr lang="en-US" altLang="zh-TW" b="1" dirty="0" smtClean="0">
                <a:solidFill>
                  <a:srgbClr val="FF0066"/>
                </a:solidFill>
                <a:latin typeface="微軟正黑體" pitchFamily="34"/>
                <a:ea typeface="微軟正黑體" pitchFamily="34"/>
              </a:rPr>
              <a:t>6</a:t>
            </a:r>
            <a:r>
              <a:rPr lang="zh-TW" altLang="en-US" b="1" dirty="0" smtClean="0">
                <a:solidFill>
                  <a:srgbClr val="FF0066"/>
                </a:solidFill>
                <a:latin typeface="微軟正黑體" pitchFamily="34"/>
                <a:ea typeface="微軟正黑體" pitchFamily="34"/>
              </a:rPr>
              <a:t>要」防疫口訣</a:t>
            </a:r>
            <a:endParaRPr lang="zh-TW" altLang="en-US" b="1" dirty="0">
              <a:solidFill>
                <a:srgbClr val="FF0066"/>
              </a:solidFill>
              <a:latin typeface="微軟正黑體" pitchFamily="34"/>
              <a:ea typeface="微軟正黑體" pitchFamily="34"/>
            </a:endParaRPr>
          </a:p>
        </p:txBody>
      </p:sp>
      <p:sp>
        <p:nvSpPr>
          <p:cNvPr id="8" name="燕尾形向右箭號 7">
            <a:hlinkClick r:id="rId4"/>
          </p:cNvPr>
          <p:cNvSpPr/>
          <p:nvPr/>
        </p:nvSpPr>
        <p:spPr>
          <a:xfrm>
            <a:off x="7484652" y="6517940"/>
            <a:ext cx="2091793" cy="822315"/>
          </a:xfrm>
          <a:prstGeom prst="notchedRightArrow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衛福部 疾管署</a:t>
            </a: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" name="內容版面配置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3420540"/>
              </p:ext>
            </p:extLst>
          </p:nvPr>
        </p:nvGraphicFramePr>
        <p:xfrm>
          <a:off x="1713898" y="2072828"/>
          <a:ext cx="5967062" cy="4777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701784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99</Words>
  <Application>Microsoft Office PowerPoint</Application>
  <PresentationFormat>自訂</PresentationFormat>
  <Paragraphs>25</Paragraphs>
  <Slides>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4" baseType="lpstr">
      <vt:lpstr>華康海報體 Std W12</vt:lpstr>
      <vt:lpstr>微軟正黑體</vt:lpstr>
      <vt:lpstr>新細明體</vt:lpstr>
      <vt:lpstr>Arial</vt:lpstr>
      <vt:lpstr>Calibri</vt:lpstr>
      <vt:lpstr>Liberation Sans</vt:lpstr>
      <vt:lpstr>Liberation Serif</vt:lpstr>
      <vt:lpstr>Lucida Sans</vt:lpstr>
      <vt:lpstr>Tahoma</vt:lpstr>
      <vt:lpstr>Wingdings</vt:lpstr>
      <vt:lpstr>預設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曾小千</dc:creator>
  <cp:lastModifiedBy>User</cp:lastModifiedBy>
  <cp:revision>37</cp:revision>
  <dcterms:created xsi:type="dcterms:W3CDTF">2017-09-29T19:53:40Z</dcterms:created>
  <dcterms:modified xsi:type="dcterms:W3CDTF">2018-02-21T03:37:34Z</dcterms:modified>
</cp:coreProperties>
</file>