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校外教學 </a:t>
            </a:r>
            <a:r>
              <a:rPr lang="en-US" altLang="zh-TW" sz="6000" b="0" cap="none" spc="0" dirty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 Std W9" panose="040B0900000000000000" pitchFamily="82" charset="-120"/>
              <a:ea typeface="華康海報體 Std W9" panose="040B0900000000000000" pitchFamily="82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t="7955" r="31253" b="37781"/>
          <a:stretch/>
        </p:blipFill>
        <p:spPr>
          <a:xfrm>
            <a:off x="2980268" y="2856089"/>
            <a:ext cx="3544710" cy="24158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57" y="2538238"/>
            <a:ext cx="5570361" cy="377895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754489" y="1670756"/>
            <a:ext cx="3612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淡水八里一日遊</a:t>
            </a:r>
          </a:p>
        </p:txBody>
      </p:sp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96860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46284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這裡超好玩 </a:t>
            </a:r>
            <a:r>
              <a:rPr lang="en-US" altLang="zh-TW" sz="4400" dirty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 much fun here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 rot="20820000">
            <a:off x="558755" y="2023672"/>
            <a:ext cx="3516382" cy="3544683"/>
            <a:chOff x="558755" y="1730158"/>
            <a:chExt cx="3516382" cy="354468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4" r="3831"/>
            <a:stretch/>
          </p:blipFill>
          <p:spPr>
            <a:xfrm>
              <a:off x="890216" y="1866651"/>
              <a:ext cx="3065646" cy="2701601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55" y="1730158"/>
              <a:ext cx="3516382" cy="35446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文字方塊 13"/>
            <p:cNvSpPr txBox="1"/>
            <p:nvPr/>
          </p:nvSpPr>
          <p:spPr>
            <a:xfrm>
              <a:off x="1605007" y="4568252"/>
              <a:ext cx="1951795" cy="52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搭渡輪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 rot="900000">
            <a:off x="5038313" y="1507583"/>
            <a:ext cx="3446343" cy="3767258"/>
            <a:chOff x="5038313" y="1507583"/>
            <a:chExt cx="3446343" cy="376725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0" r="12908"/>
            <a:stretch/>
          </p:blipFill>
          <p:spPr>
            <a:xfrm>
              <a:off x="5149149" y="1875016"/>
              <a:ext cx="2982528" cy="266387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13" y="1507583"/>
              <a:ext cx="3446343" cy="37672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文字方塊 14"/>
            <p:cNvSpPr txBox="1"/>
            <p:nvPr/>
          </p:nvSpPr>
          <p:spPr>
            <a:xfrm>
              <a:off x="5799216" y="4575644"/>
              <a:ext cx="1924536" cy="52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美味的小吃 </a:t>
            </a:r>
            <a:r>
              <a:rPr lang="en-US" altLang="zh-TW" sz="4400" dirty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Delicious snacks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83620" y="410412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炸蝦捲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35698" y="4103471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阿婆鐵蛋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Shape 4"/>
          <p:cNvSpPr txBox="1"/>
          <p:nvPr/>
        </p:nvSpPr>
        <p:spPr>
          <a:xfrm>
            <a:off x="3397907" y="4755587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魚丸湯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0" y="1747189"/>
            <a:ext cx="2807674" cy="2105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84" y="1856221"/>
            <a:ext cx="2853394" cy="21400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35" y="2342486"/>
            <a:ext cx="2833870" cy="20818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30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4608360" y="972360"/>
            <a:ext cx="4535640" cy="1365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zh-TW" altLang="en-US" sz="4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美麗的夕陽</a:t>
            </a:r>
            <a:r>
              <a:rPr lang="en-US" sz="4400" spc="-1" dirty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Beautiful sunset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557094" y="1118316"/>
            <a:ext cx="3557599" cy="4093331"/>
            <a:chOff x="557094" y="1118316"/>
            <a:chExt cx="3557599" cy="4093331"/>
          </a:xfrm>
        </p:grpSpPr>
        <p:pic>
          <p:nvPicPr>
            <p:cNvPr id="3" name="圖片 2"/>
            <p:cNvPicPr/>
            <p:nvPr/>
          </p:nvPicPr>
          <p:blipFill>
            <a:blip r:embed="rId2"/>
            <a:srcRect l="18186" t="1693" b="10763"/>
            <a:stretch/>
          </p:blipFill>
          <p:spPr>
            <a:xfrm rot="20961000">
              <a:off x="924690" y="2741938"/>
              <a:ext cx="3102933" cy="22025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圖片 3"/>
            <p:cNvPicPr/>
            <p:nvPr/>
          </p:nvPicPr>
          <p:blipFill>
            <a:blip r:embed="rId3"/>
            <a:stretch/>
          </p:blipFill>
          <p:spPr>
            <a:xfrm rot="20980200">
              <a:off x="557094" y="1118316"/>
              <a:ext cx="3557599" cy="409333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Shape 2"/>
          <p:cNvSpPr txBox="1"/>
          <p:nvPr/>
        </p:nvSpPr>
        <p:spPr>
          <a:xfrm>
            <a:off x="4608360" y="2939204"/>
            <a:ext cx="4320000" cy="136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望著漁人碼頭的夕陽，依依不捨說再見！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13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1940</TotalTime>
  <Words>47</Words>
  <Application>Microsoft Office PowerPoint</Application>
  <PresentationFormat>如螢幕大小 (4:3)</PresentationFormat>
  <Paragraphs>11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華康海報體 Std W9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User</cp:lastModifiedBy>
  <cp:revision>34</cp:revision>
  <dcterms:created xsi:type="dcterms:W3CDTF">2017-11-27T07:14:05Z</dcterms:created>
  <dcterms:modified xsi:type="dcterms:W3CDTF">2018-05-14T18:05:00Z</dcterms:modified>
</cp:coreProperties>
</file>