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2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2018/5/15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72342" y="1084859"/>
            <a:ext cx="6156960" cy="120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zh-TW" altLang="en-US" sz="8000" b="0" cap="none" spc="0" dirty="0">
                <a:ln w="3810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 Std W9" panose="040B0900000000000000" pitchFamily="82" charset="-120"/>
                <a:ea typeface="華康海報體 Std W9" panose="040B0900000000000000" pitchFamily="82" charset="-120"/>
              </a:rPr>
              <a:t>校外教學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C24D240C-9120-40D6-9028-D9B1823F33C1}"/>
              </a:ext>
            </a:extLst>
          </p:cNvPr>
          <p:cNvGrpSpPr/>
          <p:nvPr/>
        </p:nvGrpSpPr>
        <p:grpSpPr>
          <a:xfrm>
            <a:off x="2954183" y="2085992"/>
            <a:ext cx="4787991" cy="4876509"/>
            <a:chOff x="2954183" y="2085992"/>
            <a:chExt cx="4787991" cy="4876509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12" t="25828" r="55020" b="23119"/>
            <a:stretch/>
          </p:blipFill>
          <p:spPr>
            <a:xfrm>
              <a:off x="4193931" y="2637692"/>
              <a:ext cx="2502960" cy="263099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183" y="2085992"/>
              <a:ext cx="4787991" cy="4876509"/>
            </a:xfrm>
            <a:prstGeom prst="rect">
              <a:avLst/>
            </a:prstGeom>
          </p:spPr>
        </p:pic>
      </p:grpSp>
      <p:sp>
        <p:nvSpPr>
          <p:cNvPr id="5" name="文字方塊 4"/>
          <p:cNvSpPr txBox="1"/>
          <p:nvPr/>
        </p:nvSpPr>
        <p:spPr>
          <a:xfrm>
            <a:off x="3157530" y="1620707"/>
            <a:ext cx="2785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熱氣球之旅</a:t>
            </a: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19920" y="4436164"/>
            <a:ext cx="402149" cy="4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46284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這裡超好玩 </a:t>
            </a:r>
            <a:r>
              <a:rPr lang="en-US" altLang="zh-TW" sz="4400" dirty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So much fun here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22238" r="3831"/>
          <a:stretch/>
        </p:blipFill>
        <p:spPr>
          <a:xfrm rot="20820000">
            <a:off x="993728" y="2370232"/>
            <a:ext cx="2624837" cy="17987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0000">
            <a:off x="158778" y="2245095"/>
            <a:ext cx="4576400" cy="2613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r="12908"/>
          <a:stretch/>
        </p:blipFill>
        <p:spPr>
          <a:xfrm rot="900000">
            <a:off x="6625423" y="2510321"/>
            <a:ext cx="1908720" cy="170478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106847" y="1891932"/>
            <a:ext cx="3514700" cy="3333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美味的小吃 </a:t>
            </a:r>
            <a:r>
              <a:rPr lang="en-US" altLang="zh-TW" sz="4400" dirty="0">
                <a:solidFill>
                  <a:srgbClr val="CC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Delicious snacks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83620" y="410412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炸蝦捲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35698" y="4103471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阿婆鐵蛋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Shape 4"/>
          <p:cNvSpPr txBox="1"/>
          <p:nvPr/>
        </p:nvSpPr>
        <p:spPr>
          <a:xfrm>
            <a:off x="3397907" y="4755587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魚丸湯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0" y="1747189"/>
            <a:ext cx="2807674" cy="2105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84" y="1856221"/>
            <a:ext cx="2853394" cy="2140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35" y="2342486"/>
            <a:ext cx="2833870" cy="20818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30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4420100" y="1062005"/>
            <a:ext cx="4535640" cy="1365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zh-TW" altLang="en-US" sz="4400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美麗的夕陽</a:t>
            </a:r>
            <a:r>
              <a:rPr lang="en-US" sz="4400" spc="-1" dirty="0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Beautiful sunset</a:t>
            </a:r>
          </a:p>
        </p:txBody>
      </p:sp>
      <p:pic>
        <p:nvPicPr>
          <p:cNvPr id="3" name="圖片 2"/>
          <p:cNvPicPr/>
          <p:nvPr/>
        </p:nvPicPr>
        <p:blipFill rotWithShape="1">
          <a:blip r:embed="rId2"/>
          <a:srcRect l="17199" t="7027" r="5849" b="10178"/>
          <a:stretch/>
        </p:blipFill>
        <p:spPr>
          <a:xfrm>
            <a:off x="1049268" y="2881545"/>
            <a:ext cx="2961605" cy="2123655"/>
          </a:xfrm>
          <a:prstGeom prst="rect">
            <a:avLst/>
          </a:prstGeom>
          <a:ln>
            <a:noFill/>
          </a:ln>
        </p:spPr>
      </p:pic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2" y="1767744"/>
            <a:ext cx="4414094" cy="36419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Shape 2"/>
          <p:cNvSpPr txBox="1"/>
          <p:nvPr/>
        </p:nvSpPr>
        <p:spPr>
          <a:xfrm>
            <a:off x="4635740" y="4097005"/>
            <a:ext cx="4320000" cy="1368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望著漁人碼頭的夕陽，不捨地回到溫暖的家！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13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1985</TotalTime>
  <Words>45</Words>
  <Application>Microsoft Office PowerPoint</Application>
  <PresentationFormat>如螢幕大小 (4:3)</PresentationFormat>
  <Paragraphs>9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華康海報體 Std W9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User</cp:lastModifiedBy>
  <cp:revision>44</cp:revision>
  <dcterms:created xsi:type="dcterms:W3CDTF">2017-11-27T07:14:05Z</dcterms:created>
  <dcterms:modified xsi:type="dcterms:W3CDTF">2018-05-14T18:10:59Z</dcterms:modified>
</cp:coreProperties>
</file>