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88355" autoAdjust="0"/>
  </p:normalViewPr>
  <p:slideViewPr>
    <p:cSldViewPr snapToGrid="0">
      <p:cViewPr varScale="1">
        <p:scale>
          <a:sx n="74" d="100"/>
          <a:sy n="74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2017/12/27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2017/12/27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2017/12/27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17511" y="1061155"/>
            <a:ext cx="6118799" cy="1086556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  <a:endParaRPr lang="zh-TW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11580" y="2147711"/>
            <a:ext cx="3061956" cy="476956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TW" altLang="en-US" sz="2600" dirty="0" smtClean="0">
                <a:latin typeface="Salesforce Sans"/>
                <a:sym typeface="Salesforce Sans"/>
              </a:rPr>
              <a:t>保護自己 尊重別人</a:t>
            </a:r>
            <a:endParaRPr lang="zh-TW" altLang="en-US" sz="2600" dirty="0">
              <a:latin typeface="Salesforce Sans"/>
              <a:sym typeface="Salesforce San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2844318"/>
            <a:ext cx="4967112" cy="35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865" y="135466"/>
            <a:ext cx="2520024" cy="47413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資訊安全防身術</a:t>
            </a:r>
            <a:endParaRPr lang="zh-TW" altLang="en-US" sz="2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1000" y="2238023"/>
            <a:ext cx="4089178" cy="2830689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個人資料要保密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電腦不用</a:t>
            </a:r>
            <a:r>
              <a:rPr lang="zh-TW" altLang="en-US" sz="3200" dirty="0">
                <a:solidFill>
                  <a:schemeClr val="tx2"/>
                </a:solidFill>
              </a:rPr>
              <a:t>要</a:t>
            </a:r>
            <a:r>
              <a:rPr lang="zh-TW" altLang="en-US" sz="3200" dirty="0" smtClean="0">
                <a:solidFill>
                  <a:schemeClr val="tx2"/>
                </a:solidFill>
              </a:rPr>
              <a:t>登出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防毒軟體要更新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智慧財產要尊</a:t>
            </a:r>
            <a:r>
              <a:rPr lang="zh-TW" altLang="en-US" sz="3200" dirty="0">
                <a:solidFill>
                  <a:schemeClr val="tx2"/>
                </a:solidFill>
              </a:rPr>
              <a:t>重</a:t>
            </a:r>
          </a:p>
        </p:txBody>
      </p:sp>
      <p:pic>
        <p:nvPicPr>
          <p:cNvPr id="4" name="圖片 3" descr="5 excelentes estrategias de promoción para ampliar tu mercado &lt;strong&gt;online&lt;/strong&gt; más allá de tus cuentas sociales - Marketing para Todos-Coach de Market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6" y="2051980"/>
            <a:ext cx="4188179" cy="2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865" y="135466"/>
            <a:ext cx="2520024" cy="47413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資訊安全防身術</a:t>
            </a:r>
            <a:endParaRPr lang="zh-TW" altLang="en-US" sz="2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1000" y="2238023"/>
            <a:ext cx="4089178" cy="2830689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不當網站不瀏覽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電子郵件要過濾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可疑訊息需求證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網路沉迷傷</a:t>
            </a:r>
            <a:r>
              <a:rPr lang="zh-TW" altLang="en-US" sz="3200" dirty="0">
                <a:solidFill>
                  <a:schemeClr val="tx2"/>
                </a:solidFill>
              </a:rPr>
              <a:t>身心</a:t>
            </a:r>
          </a:p>
        </p:txBody>
      </p:sp>
      <p:pic>
        <p:nvPicPr>
          <p:cNvPr id="4" name="圖片 3" descr="5 excelentes estrategias de promoción para ampliar tu mercado &lt;strong&gt;online&lt;/strong&gt; más allá de tus cuentas sociales - Marketing para Todos-Coach de Market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6" y="2051980"/>
            <a:ext cx="4188179" cy="2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865" y="135466"/>
            <a:ext cx="2520024" cy="47413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資訊安全防身術</a:t>
            </a:r>
            <a:endParaRPr lang="zh-TW" altLang="en-US" sz="2600" dirty="0"/>
          </a:p>
        </p:txBody>
      </p:sp>
      <p:pic>
        <p:nvPicPr>
          <p:cNvPr id="10" name="zZ376Z4BEG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2089" y="1117600"/>
            <a:ext cx="6423378" cy="47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1410</TotalTime>
  <Words>44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Salesforce Sans</vt:lpstr>
      <vt:lpstr>微軟正黑體</vt:lpstr>
      <vt:lpstr>Arial</vt:lpstr>
      <vt:lpstr>Wingdings</vt:lpstr>
      <vt:lpstr>大自然插畫 16X9</vt:lpstr>
      <vt:lpstr>資訊安全防身術</vt:lpstr>
      <vt:lpstr>資訊安全防身術</vt:lpstr>
      <vt:lpstr>資訊安全防身術</vt:lpstr>
      <vt:lpstr>資訊安全防身術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資訊安全防身術</dc:title>
  <dc:creator>win8 rock</dc:creator>
  <cp:lastModifiedBy>User</cp:lastModifiedBy>
  <cp:revision>20</cp:revision>
  <dcterms:created xsi:type="dcterms:W3CDTF">2017-11-20T12:28:13Z</dcterms:created>
  <dcterms:modified xsi:type="dcterms:W3CDTF">2017-12-26T18:35:06Z</dcterms:modified>
</cp:coreProperties>
</file>