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1" r:id="rId4"/>
    <p:sldId id="259" r:id="rId5"/>
    <p:sldId id="262" r:id="rId6"/>
    <p:sldId id="260" r:id="rId7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88355" autoAdjust="0"/>
  </p:normalViewPr>
  <p:slideViewPr>
    <p:cSldViewPr snapToGrid="0">
      <p:cViewPr varScale="1">
        <p:scale>
          <a:sx n="68" d="100"/>
          <a:sy n="68" d="100"/>
        </p:scale>
        <p:origin x="4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2017/11/22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2017/11/22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2017/11/22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17511" y="1061155"/>
            <a:ext cx="6118799" cy="1086556"/>
          </a:xfrm>
        </p:spPr>
        <p:txBody>
          <a:bodyPr rtlCol="0">
            <a:noAutofit/>
          </a:bodyPr>
          <a:lstStyle/>
          <a:p>
            <a:pPr rtl="0"/>
            <a:r>
              <a:rPr lang="zh-TW" alt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  <a:endParaRPr lang="zh-TW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11580" y="2147711"/>
            <a:ext cx="2930660" cy="476956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2600" dirty="0" smtClean="0">
                <a:latin typeface="Salesforce Sans"/>
                <a:sym typeface="Salesforce Sans"/>
              </a:rPr>
              <a:t>保護自己 尊重別人</a:t>
            </a:r>
            <a:endParaRPr lang="zh-TW" altLang="en-US" sz="2600" dirty="0">
              <a:latin typeface="Salesforce Sans"/>
              <a:sym typeface="Salesforce San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2844318"/>
            <a:ext cx="4967112" cy="35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865" y="135466"/>
            <a:ext cx="2520024" cy="47413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資訊安全防身術</a:t>
            </a:r>
            <a:endParaRPr lang="zh-TW" altLang="en-US" sz="2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1000" y="2915358"/>
            <a:ext cx="4089178" cy="144215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個人資料要保密</a:t>
            </a:r>
            <a:endParaRPr lang="en-US" altLang="zh-TW" sz="3200" dirty="0" smtClean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電腦不用</a:t>
            </a:r>
            <a:r>
              <a:rPr lang="zh-TW" altLang="en-US" sz="3200" dirty="0">
                <a:solidFill>
                  <a:schemeClr val="tx2"/>
                </a:solidFill>
              </a:rPr>
              <a:t>要</a:t>
            </a:r>
            <a:r>
              <a:rPr lang="zh-TW" altLang="en-US" sz="3200" dirty="0" smtClean="0">
                <a:solidFill>
                  <a:schemeClr val="tx2"/>
                </a:solidFill>
              </a:rPr>
              <a:t>登出</a:t>
            </a:r>
            <a:endParaRPr lang="en-US" altLang="zh-TW" sz="3200" dirty="0" smtClean="0">
              <a:solidFill>
                <a:schemeClr val="tx2"/>
              </a:solidFill>
            </a:endParaRPr>
          </a:p>
        </p:txBody>
      </p:sp>
      <p:pic>
        <p:nvPicPr>
          <p:cNvPr id="4" name="圖片 3" descr="5 excelentes estrategias de promoción para ampliar tu mercado &lt;strong&gt;online&lt;/strong&gt; más allá de tus cuentas sociales - Marketing para Todos-Coach de Market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6" y="2051980"/>
            <a:ext cx="4188179" cy="2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865" y="135466"/>
            <a:ext cx="2520024" cy="47413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資訊安全防身術</a:t>
            </a:r>
            <a:endParaRPr lang="zh-TW" altLang="en-US" sz="2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1000" y="2946399"/>
            <a:ext cx="4089178" cy="1343379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防毒</a:t>
            </a:r>
            <a:r>
              <a:rPr lang="zh-TW" altLang="en-US" sz="3200" dirty="0" smtClean="0">
                <a:solidFill>
                  <a:schemeClr val="tx2"/>
                </a:solidFill>
              </a:rPr>
              <a:t>軟體要更新</a:t>
            </a:r>
            <a:endParaRPr lang="en-US" altLang="zh-TW" sz="3200" dirty="0" smtClean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智慧財產要尊</a:t>
            </a:r>
            <a:r>
              <a:rPr lang="zh-TW" altLang="en-US" sz="3200" dirty="0">
                <a:solidFill>
                  <a:schemeClr val="tx2"/>
                </a:solidFill>
              </a:rPr>
              <a:t>重</a:t>
            </a:r>
          </a:p>
        </p:txBody>
      </p:sp>
      <p:pic>
        <p:nvPicPr>
          <p:cNvPr id="4" name="圖片 3" descr="5 excelentes estrategias de promoción para ampliar tu mercado &lt;strong&gt;online&lt;/strong&gt; más allá de tus cuentas sociales - Marketing para Todos-Coach de Market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6" y="2051980"/>
            <a:ext cx="4188179" cy="2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865" y="135466"/>
            <a:ext cx="2520024" cy="47413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資訊安全防身術</a:t>
            </a:r>
            <a:endParaRPr lang="zh-TW" altLang="en-US" sz="2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1000" y="2923821"/>
            <a:ext cx="4089178" cy="1343379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不當網站不瀏覽</a:t>
            </a:r>
            <a:endParaRPr lang="en-US" altLang="zh-TW" sz="3200" dirty="0" smtClean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電子郵件要</a:t>
            </a:r>
            <a:r>
              <a:rPr lang="zh-TW" altLang="en-US" sz="3200" dirty="0" smtClean="0">
                <a:solidFill>
                  <a:schemeClr val="tx2"/>
                </a:solidFill>
              </a:rPr>
              <a:t>過濾</a:t>
            </a:r>
            <a:endParaRPr lang="en-US" altLang="zh-TW" sz="3200" dirty="0" smtClean="0">
              <a:solidFill>
                <a:schemeClr val="tx2"/>
              </a:solidFill>
            </a:endParaRPr>
          </a:p>
        </p:txBody>
      </p:sp>
      <p:pic>
        <p:nvPicPr>
          <p:cNvPr id="4" name="圖片 3" descr="5 excelentes estrategias de promoción para ampliar tu mercado &lt;strong&gt;online&lt;/strong&gt; más allá de tus cuentas sociales - Marketing para Todos-Coach de Market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6" y="2051980"/>
            <a:ext cx="4188179" cy="2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865" y="135466"/>
            <a:ext cx="2520024" cy="47413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資訊安全防身術</a:t>
            </a:r>
            <a:endParaRPr lang="zh-TW" altLang="en-US" sz="2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1000" y="2923821"/>
            <a:ext cx="4089178" cy="1365957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可疑</a:t>
            </a:r>
            <a:r>
              <a:rPr lang="zh-TW" altLang="en-US" sz="3200" dirty="0" smtClean="0">
                <a:solidFill>
                  <a:schemeClr val="tx2"/>
                </a:solidFill>
              </a:rPr>
              <a:t>訊息需求證</a:t>
            </a:r>
            <a:endParaRPr lang="en-US" altLang="zh-TW" sz="3200" dirty="0" smtClean="0">
              <a:solidFill>
                <a:schemeClr val="tx2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TW" altLang="en-US" sz="3200" dirty="0" smtClean="0">
                <a:solidFill>
                  <a:schemeClr val="tx2"/>
                </a:solidFill>
              </a:rPr>
              <a:t>網路沉迷傷</a:t>
            </a:r>
            <a:r>
              <a:rPr lang="zh-TW" altLang="en-US" sz="3200" dirty="0">
                <a:solidFill>
                  <a:schemeClr val="tx2"/>
                </a:solidFill>
              </a:rPr>
              <a:t>身心</a:t>
            </a:r>
          </a:p>
        </p:txBody>
      </p:sp>
      <p:pic>
        <p:nvPicPr>
          <p:cNvPr id="4" name="圖片 3" descr="5 excelentes estrategias de promoción para ampliar tu mercado &lt;strong&gt;online&lt;/strong&gt; más allá de tus cuentas sociales - Marketing para Todos-Coach de Market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6" y="2051980"/>
            <a:ext cx="4188179" cy="292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865" y="135466"/>
            <a:ext cx="2520024" cy="474133"/>
          </a:xfrm>
        </p:spPr>
        <p:txBody>
          <a:bodyPr>
            <a:normAutofit/>
          </a:bodyPr>
          <a:lstStyle/>
          <a:p>
            <a:r>
              <a:rPr lang="zh-TW" altLang="en-US" sz="2600" dirty="0" smtClean="0"/>
              <a:t>資訊安全防身術</a:t>
            </a:r>
            <a:endParaRPr lang="zh-TW" altLang="en-US" sz="2600" dirty="0"/>
          </a:p>
        </p:txBody>
      </p:sp>
      <p:pic>
        <p:nvPicPr>
          <p:cNvPr id="10" name="zZ376Z4BEG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2089" y="1117600"/>
            <a:ext cx="6423378" cy="47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1424</TotalTime>
  <Words>48</Words>
  <Application>Microsoft Office PowerPoint</Application>
  <PresentationFormat>如螢幕大小 (4:3)</PresentationFormat>
  <Paragraphs>16</Paragraphs>
  <Slides>6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Salesforce Sans</vt:lpstr>
      <vt:lpstr>微軟正黑體</vt:lpstr>
      <vt:lpstr>Arial</vt:lpstr>
      <vt:lpstr>Wingdings</vt:lpstr>
      <vt:lpstr>大自然插畫 16X9</vt:lpstr>
      <vt:lpstr>資訊安全防身術</vt:lpstr>
      <vt:lpstr>資訊安全防身術</vt:lpstr>
      <vt:lpstr>資訊安全防身術</vt:lpstr>
      <vt:lpstr>資訊安全防身術</vt:lpstr>
      <vt:lpstr>資訊安全防身術</vt:lpstr>
      <vt:lpstr>資訊安全防身術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資訊安全防身術</dc:title>
  <dc:creator>win8 rock</dc:creator>
  <cp:lastModifiedBy>win8 rock</cp:lastModifiedBy>
  <cp:revision>21</cp:revision>
  <dcterms:created xsi:type="dcterms:W3CDTF">2017-11-20T12:28:13Z</dcterms:created>
  <dcterms:modified xsi:type="dcterms:W3CDTF">2017-11-22T09:00:34Z</dcterms:modified>
</cp:coreProperties>
</file>