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8" r:id="rId1"/>
  </p:sldMasterIdLst>
  <p:sldIdLst>
    <p:sldId id="256" r:id="rId2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95" autoAdjust="0"/>
    <p:restoredTop sz="94660"/>
  </p:normalViewPr>
  <p:slideViewPr>
    <p:cSldViewPr snapToGrid="0">
      <p:cViewPr varScale="1">
        <p:scale>
          <a:sx n="68" d="100"/>
          <a:sy n="68" d="100"/>
        </p:scale>
        <p:origin x="499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803405"/>
            <a:ext cx="73152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3632201"/>
            <a:ext cx="73152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932170" y="4323845"/>
            <a:ext cx="2297429" cy="365125"/>
          </a:xfrm>
        </p:spPr>
        <p:txBody>
          <a:bodyPr/>
          <a:lstStyle/>
          <a:p>
            <a:fld id="{D2693E83-A973-4545-9132-A085829F9802}" type="datetimeFigureOut">
              <a:rPr lang="zh-TW" altLang="en-US" smtClean="0"/>
              <a:t>2017/11/17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914400" y="4323846"/>
            <a:ext cx="4880610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057900" y="1430867"/>
            <a:ext cx="2171700" cy="365125"/>
          </a:xfrm>
        </p:spPr>
        <p:txBody>
          <a:bodyPr/>
          <a:lstStyle/>
          <a:p>
            <a:fld id="{A5286E21-87B0-4639-A2BD-7FB32F84A6F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847835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55" y="4697361"/>
            <a:ext cx="7956482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94355" y="977035"/>
            <a:ext cx="7950260" cy="3406972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4360" y="5516716"/>
            <a:ext cx="7955280" cy="746924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693E83-A973-4545-9132-A085829F9802}" type="datetimeFigureOut">
              <a:rPr lang="zh-TW" altLang="en-US" smtClean="0"/>
              <a:t>2017/11/17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286E21-87B0-4639-A2BD-7FB32F84A6F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006935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753533"/>
            <a:ext cx="795528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649134"/>
            <a:ext cx="7772400" cy="1330852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D2693E83-A973-4545-9132-A085829F9802}" type="datetimeFigureOut">
              <a:rPr lang="zh-TW" altLang="en-US" smtClean="0"/>
              <a:t>2017/11/17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4360" y="381001"/>
            <a:ext cx="4830656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A5286E21-87B0-4639-A2BD-7FB32F84A6F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6262656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8351" y="753534"/>
            <a:ext cx="7613650" cy="2756234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977899" y="3509768"/>
            <a:ext cx="7194552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4174597"/>
            <a:ext cx="7778752" cy="821265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D2693E83-A973-4545-9132-A085829F9802}" type="datetimeFigureOut">
              <a:rPr lang="zh-TW" altLang="en-US" smtClean="0"/>
              <a:t>2017/11/17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4360" y="379438"/>
            <a:ext cx="4830656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A5286E21-87B0-4639-A2BD-7FB32F84A6FD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3" name="TextBox 12"/>
          <p:cNvSpPr txBox="1"/>
          <p:nvPr/>
        </p:nvSpPr>
        <p:spPr>
          <a:xfrm>
            <a:off x="231458" y="807720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146733" y="3021330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39717405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124702"/>
            <a:ext cx="7774782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792" y="3648316"/>
            <a:ext cx="7773608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562176" y="378884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D2693E83-A973-4545-9132-A085829F9802}" type="datetimeFigureOut">
              <a:rPr lang="zh-TW" altLang="en-US" smtClean="0"/>
              <a:t>2017/11/17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4360" y="378884"/>
            <a:ext cx="4830656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A5286E21-87B0-4639-A2BD-7FB32F84A6F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0376916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171701" y="762000"/>
            <a:ext cx="6377939" cy="1303867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594361" y="2202080"/>
            <a:ext cx="2560320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594360" y="2904564"/>
            <a:ext cx="2560320" cy="335907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02237" y="2201333"/>
            <a:ext cx="2560320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300781" y="2904068"/>
            <a:ext cx="2560320" cy="335957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89319" y="2192866"/>
            <a:ext cx="2560320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989320" y="2904564"/>
            <a:ext cx="2560320" cy="335907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693E83-A973-4545-9132-A085829F9802}" type="datetimeFigureOut">
              <a:rPr lang="zh-TW" altLang="en-US" smtClean="0"/>
              <a:t>2017/11/17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286E21-87B0-4639-A2BD-7FB32F84A6F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1434191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圖片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171702" y="762000"/>
            <a:ext cx="6381984" cy="12954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594360" y="4113340"/>
            <a:ext cx="2560320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594360" y="2331720"/>
            <a:ext cx="2560320" cy="15073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594360" y="4796103"/>
            <a:ext cx="2560320" cy="1467537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291873" y="4113340"/>
            <a:ext cx="2560320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291872" y="2331720"/>
            <a:ext cx="2560320" cy="1509862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290858" y="4796102"/>
            <a:ext cx="2560320" cy="1467537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93365" y="4113340"/>
            <a:ext cx="2560320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993364" y="2331721"/>
            <a:ext cx="2560320" cy="1508919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993272" y="4796100"/>
            <a:ext cx="2560320" cy="1467537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693E83-A973-4545-9132-A085829F9802}" type="datetimeFigureOut">
              <a:rPr lang="zh-TW" altLang="en-US" smtClean="0"/>
              <a:t>2017/11/17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286E21-87B0-4639-A2BD-7FB32F84A6F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5564186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94360" y="2194560"/>
            <a:ext cx="7955280" cy="4069080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693E83-A973-4545-9132-A085829F9802}" type="datetimeFigureOut">
              <a:rPr lang="zh-TW" altLang="en-US" smtClean="0"/>
              <a:t>2017/11/17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286E21-87B0-4639-A2BD-7FB32F84A6F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2064265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06590" y="747183"/>
            <a:ext cx="1543050" cy="4248675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94360" y="746126"/>
            <a:ext cx="6278035" cy="4249732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D2693E83-A973-4545-9132-A085829F9802}" type="datetimeFigureOut">
              <a:rPr lang="zh-TW" altLang="en-US" smtClean="0"/>
              <a:t>2017/11/17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94360" y="381001"/>
            <a:ext cx="4830656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A5286E21-87B0-4639-A2BD-7FB32F84A6F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025087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693E83-A973-4545-9132-A085829F9802}" type="datetimeFigureOut">
              <a:rPr lang="zh-TW" altLang="en-US" smtClean="0"/>
              <a:t>2017/11/17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286E21-87B0-4639-A2BD-7FB32F84A6F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523466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753534"/>
            <a:ext cx="7955280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94360" y="3641726"/>
            <a:ext cx="7955281" cy="1354134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D2693E83-A973-4545-9132-A085829F9802}" type="datetimeFigureOut">
              <a:rPr lang="zh-TW" altLang="en-US" smtClean="0"/>
              <a:t>2017/11/17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94360" y="381001"/>
            <a:ext cx="4830656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3" cy="365125"/>
          </a:xfrm>
        </p:spPr>
        <p:txBody>
          <a:bodyPr/>
          <a:lstStyle/>
          <a:p>
            <a:fld id="{A5286E21-87B0-4639-A2BD-7FB32F84A6F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407109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94360" y="2194560"/>
            <a:ext cx="3910579" cy="4069080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2099" y="2194560"/>
            <a:ext cx="3907540" cy="4069080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693E83-A973-4545-9132-A085829F9802}" type="datetimeFigureOut">
              <a:rPr lang="zh-TW" altLang="en-US" smtClean="0"/>
              <a:t>2017/11/17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286E21-87B0-4639-A2BD-7FB32F84A6F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18292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71700" y="762000"/>
            <a:ext cx="6377940" cy="12954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1279" y="2183802"/>
            <a:ext cx="3683659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4359" y="3132667"/>
            <a:ext cx="3910579" cy="3130973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69018" y="2183802"/>
            <a:ext cx="368062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2098" y="3132667"/>
            <a:ext cx="3907541" cy="3130973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693E83-A973-4545-9132-A085829F9802}" type="datetimeFigureOut">
              <a:rPr lang="zh-TW" altLang="en-US" smtClean="0"/>
              <a:t>2017/11/17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286E21-87B0-4639-A2BD-7FB32F84A6F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815151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693E83-A973-4545-9132-A085829F9802}" type="datetimeFigureOut">
              <a:rPr lang="zh-TW" altLang="en-US" smtClean="0"/>
              <a:t>2017/11/17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286E21-87B0-4639-A2BD-7FB32F84A6F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147262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693E83-A973-4545-9132-A085829F9802}" type="datetimeFigureOut">
              <a:rPr lang="zh-TW" altLang="en-US" smtClean="0"/>
              <a:t>2017/11/17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286E21-87B0-4639-A2BD-7FB32F84A6F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524719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1524000"/>
            <a:ext cx="30861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746760"/>
            <a:ext cx="4663440" cy="5516880"/>
          </a:xfrm>
        </p:spPr>
        <p:txBody>
          <a:bodyPr anchor="ctr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4360" y="3124200"/>
            <a:ext cx="3086100" cy="313944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693E83-A973-4545-9132-A085829F9802}" type="datetimeFigureOut">
              <a:rPr lang="zh-TW" altLang="en-US" smtClean="0"/>
              <a:t>2017/11/17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286E21-87B0-4639-A2BD-7FB32F84A6F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517380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1524000"/>
            <a:ext cx="407573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77524" y="751242"/>
            <a:ext cx="3674234" cy="5512398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4360" y="3124200"/>
            <a:ext cx="4075730" cy="313944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693E83-A973-4545-9132-A085829F9802}" type="datetimeFigureOut">
              <a:rPr lang="zh-TW" altLang="en-US" smtClean="0"/>
              <a:t>2017/11/17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286E21-87B0-4639-A2BD-7FB32F84A6F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759058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2-HD-TOP.pn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1081088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171700" y="764373"/>
            <a:ext cx="637794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94360" y="2194560"/>
            <a:ext cx="7955280" cy="40690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12230" y="6356351"/>
            <a:ext cx="21374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693E83-A973-4545-9132-A085829F9802}" type="datetimeFigureOut">
              <a:rPr lang="zh-TW" altLang="en-US" smtClean="0"/>
              <a:t>2017/11/17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94360" y="6355846"/>
            <a:ext cx="56807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72250" y="381001"/>
            <a:ext cx="19773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286E21-87B0-4639-A2BD-7FB32F84A6F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596700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9" r:id="rId1"/>
    <p:sldLayoutId id="2147483740" r:id="rId2"/>
    <p:sldLayoutId id="2147483741" r:id="rId3"/>
    <p:sldLayoutId id="2147483742" r:id="rId4"/>
    <p:sldLayoutId id="2147483743" r:id="rId5"/>
    <p:sldLayoutId id="2147483744" r:id="rId6"/>
    <p:sldLayoutId id="2147483745" r:id="rId7"/>
    <p:sldLayoutId id="2147483746" r:id="rId8"/>
    <p:sldLayoutId id="2147483747" r:id="rId9"/>
    <p:sldLayoutId id="2147483748" r:id="rId10"/>
    <p:sldLayoutId id="2147483749" r:id="rId11"/>
    <p:sldLayoutId id="2147483750" r:id="rId12"/>
    <p:sldLayoutId id="2147483751" r:id="rId13"/>
    <p:sldLayoutId id="2147483752" r:id="rId14"/>
    <p:sldLayoutId id="2147483753" r:id="rId15"/>
    <p:sldLayoutId id="2147483754" r:id="rId16"/>
    <p:sldLayoutId id="2147483755" r:id="rId17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4662311" y="948267"/>
            <a:ext cx="3917244" cy="1178812"/>
          </a:xfrm>
        </p:spPr>
        <p:txBody>
          <a:bodyPr>
            <a:normAutofit/>
          </a:bodyPr>
          <a:lstStyle/>
          <a:p>
            <a:r>
              <a:rPr lang="zh-TW" altLang="en-US" sz="7200" b="1" dirty="0" smtClean="0">
                <a:solidFill>
                  <a:srgbClr val="7030A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自我介紹</a:t>
            </a:r>
            <a:endParaRPr lang="zh-TW" altLang="en-US" sz="7200" b="1" dirty="0">
              <a:solidFill>
                <a:srgbClr val="7030A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4741334" y="2130778"/>
            <a:ext cx="3048000" cy="1831621"/>
          </a:xfrm>
        </p:spPr>
        <p:txBody>
          <a:bodyPr>
            <a:noAutofit/>
          </a:bodyPr>
          <a:lstStyle/>
          <a:p>
            <a:r>
              <a:rPr lang="zh-TW" altLang="en-US" sz="36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姓名：王小宇</a:t>
            </a:r>
            <a:endParaRPr lang="en-US" altLang="zh-TW" sz="3600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en-US" sz="36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星座：水瓶座</a:t>
            </a:r>
            <a:endParaRPr lang="en-US" altLang="zh-TW" sz="3600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en-US" sz="36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興趣：游泳</a:t>
            </a:r>
            <a:endParaRPr lang="zh-TW" altLang="en-US" sz="36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" y="2767888"/>
            <a:ext cx="5904089" cy="40901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0273494"/>
      </p:ext>
    </p:extLst>
  </p:cSld>
  <p:clrMapOvr>
    <a:masterClrMapping/>
  </p:clrMapOvr>
</p:sld>
</file>

<file path=ppt/theme/theme1.xml><?xml version="1.0" encoding="utf-8"?>
<a:theme xmlns:a="http://schemas.openxmlformats.org/drawingml/2006/main" name="飛機雲">
  <a:themeElements>
    <a:clrScheme name="飛機雲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E5224E"/>
      </a:accent1>
      <a:accent2>
        <a:srgbClr val="9D074E"/>
      </a:accent2>
      <a:accent3>
        <a:srgbClr val="7F2294"/>
      </a:accent3>
      <a:accent4>
        <a:srgbClr val="8D65EA"/>
      </a:accent4>
      <a:accent5>
        <a:srgbClr val="588FE2"/>
      </a:accent5>
      <a:accent6>
        <a:srgbClr val="127CA4"/>
      </a:accent6>
      <a:hlink>
        <a:srgbClr val="FB4AB6"/>
      </a:hlink>
      <a:folHlink>
        <a:srgbClr val="F98FE9"/>
      </a:folHlink>
    </a:clrScheme>
    <a:fontScheme name="飛機雲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飛機雲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6DB8EB18-3657-4051-A897-2ED38832359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TM04033937[[fn=飛機雲]]</Template>
  <TotalTime>3682</TotalTime>
  <Words>10</Words>
  <Application>Microsoft Office PowerPoint</Application>
  <PresentationFormat>如螢幕大小 (4:3)</PresentationFormat>
  <Paragraphs>4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微軟正黑體</vt:lpstr>
      <vt:lpstr>新細明體</vt:lpstr>
      <vt:lpstr>Arial</vt:lpstr>
      <vt:lpstr>Century Gothic</vt:lpstr>
      <vt:lpstr>飛機雲</vt:lpstr>
      <vt:lpstr>自我介紹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win8 rock</dc:creator>
  <cp:lastModifiedBy>win8 rock</cp:lastModifiedBy>
  <cp:revision>14</cp:revision>
  <dcterms:created xsi:type="dcterms:W3CDTF">2017-11-16T17:17:09Z</dcterms:created>
  <dcterms:modified xsi:type="dcterms:W3CDTF">2017-11-19T06:45:05Z</dcterms:modified>
</cp:coreProperties>
</file>