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6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9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4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6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0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" y="92427"/>
            <a:ext cx="2857500" cy="2857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907821" y="1683540"/>
            <a:ext cx="5723466" cy="23465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38100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自我介紹</a:t>
            </a:r>
            <a:endParaRPr lang="zh-TW" altLang="en-US" sz="5400" b="1" dirty="0">
              <a:ln w="38100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0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1183" y="1174282"/>
            <a:ext cx="264512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孫</a:t>
            </a:r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小珍</a:t>
            </a:r>
            <a:endParaRPr lang="zh-TW" altLang="en-US" sz="6000" dirty="0">
              <a:solidFill>
                <a:srgbClr val="FF6699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1183" y="2634781"/>
            <a:ext cx="4011083" cy="2125486"/>
          </a:xfrm>
        </p:spPr>
        <p:txBody>
          <a:bodyPr>
            <a:normAutofit/>
          </a:bodyPr>
          <a:lstStyle/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血型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</a:t>
            </a:r>
            <a:r>
              <a:rPr lang="en-US" altLang="zh-TW" sz="4000" dirty="0" smtClean="0">
                <a:latin typeface="Arial" panose="020B0604020202020204" pitchFamily="34" charset="0"/>
                <a:ea typeface="華康中圓體" pitchFamily="49"/>
              </a:rPr>
              <a:t>A 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型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星座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：雙魚座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興趣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：集娃娃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063" y="384936"/>
            <a:ext cx="3345366" cy="44197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06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813" y="880946"/>
            <a:ext cx="2998656" cy="369105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87023" y="1976220"/>
            <a:ext cx="4301565" cy="2934447"/>
          </a:xfrm>
          <a:prstGeom prst="cloudCallout">
            <a:avLst>
              <a:gd name="adj1" fmla="val 72317"/>
              <a:gd name="adj2" fmla="val -36295"/>
            </a:avLst>
          </a:prstGeom>
          <a:solidFill>
            <a:srgbClr val="FF6699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請多多指教！</a:t>
            </a:r>
            <a:endParaRPr lang="zh-TW" altLang="en-US" sz="3600" dirty="0">
              <a:solidFill>
                <a:schemeClr val="tx1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17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華康中圓體</vt:lpstr>
      <vt:lpstr>華康海報體 Std W12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孫小珍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13</cp:revision>
  <dcterms:created xsi:type="dcterms:W3CDTF">2017-11-06T13:31:25Z</dcterms:created>
  <dcterms:modified xsi:type="dcterms:W3CDTF">2018-01-26T06:54:58Z</dcterms:modified>
</cp:coreProperties>
</file>