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889" autoAdjust="0"/>
    <p:restoredTop sz="94660"/>
  </p:normalViewPr>
  <p:slideViewPr>
    <p:cSldViewPr snapToGrid="0">
      <p:cViewPr varScale="1">
        <p:scale>
          <a:sx n="69" d="100"/>
          <a:sy n="69" d="100"/>
        </p:scale>
        <p:origin x="62" y="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3677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8089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6669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6978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4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3645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5396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8097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8340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0907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8063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201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74" y="92427"/>
            <a:ext cx="2857500" cy="2857500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1907821" y="1683540"/>
            <a:ext cx="5723466" cy="2346592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urveUp">
              <a:avLst/>
            </a:prstTxWarp>
            <a:spAutoFit/>
          </a:bodyPr>
          <a:lstStyle/>
          <a:p>
            <a:pPr algn="ctr"/>
            <a:r>
              <a:rPr lang="zh-TW" altLang="en-US" sz="5400" b="1" dirty="0" smtClean="0">
                <a:ln w="38100">
                  <a:solidFill>
                    <a:schemeClr val="bg1"/>
                  </a:solidFill>
                  <a:prstDash val="solid"/>
                </a:ln>
                <a:solidFill>
                  <a:srgbClr val="FF3399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自我介紹</a:t>
            </a:r>
            <a:endParaRPr lang="zh-TW" altLang="en-US" sz="5400" b="1" dirty="0">
              <a:ln w="38100">
                <a:solidFill>
                  <a:schemeClr val="bg1"/>
                </a:solidFill>
                <a:prstDash val="solid"/>
              </a:ln>
              <a:solidFill>
                <a:srgbClr val="FF3399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1904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1183" y="1174282"/>
            <a:ext cx="2645128" cy="1325563"/>
          </a:xfrm>
        </p:spPr>
        <p:txBody>
          <a:bodyPr>
            <a:normAutofit/>
          </a:bodyPr>
          <a:lstStyle/>
          <a:p>
            <a:r>
              <a:rPr lang="zh-TW" altLang="en-US" sz="6000" dirty="0" smtClean="0">
                <a:solidFill>
                  <a:srgbClr val="FF6699"/>
                </a:solidFill>
                <a:latin typeface="華康中圓體" panose="020F0509000000000000" pitchFamily="49" charset="-120"/>
                <a:ea typeface="華康中圓體" panose="020F0509000000000000" pitchFamily="49" charset="-120"/>
              </a:rPr>
              <a:t>陳小明</a:t>
            </a:r>
            <a:endParaRPr lang="zh-TW" altLang="en-US" sz="6000" dirty="0">
              <a:solidFill>
                <a:srgbClr val="FF6699"/>
              </a:solidFill>
              <a:latin typeface="華康中圓體" panose="020F0509000000000000" pitchFamily="49" charset="-120"/>
              <a:ea typeface="華康中圓體" panose="020F0509000000000000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01183" y="2634781"/>
            <a:ext cx="4011083" cy="2125486"/>
          </a:xfrm>
        </p:spPr>
        <p:txBody>
          <a:bodyPr>
            <a:normAutofit/>
          </a:bodyPr>
          <a:lstStyle/>
          <a:p>
            <a:pPr marL="571500" lvl="0" indent="-571500">
              <a:buClr>
                <a:srgbClr val="FF9900"/>
              </a:buClr>
              <a:buSzPts val="4049"/>
              <a:buFont typeface="Wingdings" panose="05000000000000000000" pitchFamily="2" charset="2"/>
              <a:buChar char="u"/>
            </a:pPr>
            <a:r>
              <a:rPr lang="zh-TW" altLang="en-US" sz="4000" dirty="0">
                <a:latin typeface="華康中圓體" pitchFamily="49"/>
                <a:ea typeface="華康中圓體" pitchFamily="49"/>
              </a:rPr>
              <a:t>血型</a:t>
            </a:r>
            <a:r>
              <a:rPr lang="zh-TW" altLang="en-US" sz="4000" dirty="0" smtClean="0">
                <a:latin typeface="華康中圓體" pitchFamily="49"/>
                <a:ea typeface="華康中圓體" pitchFamily="49"/>
              </a:rPr>
              <a:t>：</a:t>
            </a:r>
            <a:r>
              <a:rPr lang="en-US" altLang="zh-TW" sz="4000" dirty="0" smtClean="0">
                <a:latin typeface="Arial" panose="020B0604020202020204" pitchFamily="34" charset="0"/>
                <a:ea typeface="華康中圓體" pitchFamily="49"/>
              </a:rPr>
              <a:t>O </a:t>
            </a:r>
            <a:r>
              <a:rPr lang="zh-TW" altLang="en-US" sz="4000" dirty="0" smtClean="0">
                <a:latin typeface="華康中圓體" pitchFamily="49"/>
                <a:ea typeface="華康中圓體" pitchFamily="49"/>
              </a:rPr>
              <a:t>型</a:t>
            </a:r>
            <a:endParaRPr lang="zh-TW" altLang="en-US" sz="4000" dirty="0">
              <a:latin typeface="華康中圓體" pitchFamily="49"/>
              <a:ea typeface="華康中圓體" pitchFamily="49"/>
            </a:endParaRPr>
          </a:p>
          <a:p>
            <a:pPr marL="571500" lvl="0" indent="-571500">
              <a:buClr>
                <a:srgbClr val="FF9900"/>
              </a:buClr>
              <a:buSzPts val="4049"/>
              <a:buFont typeface="Wingdings" panose="05000000000000000000" pitchFamily="2" charset="2"/>
              <a:buChar char="u"/>
            </a:pPr>
            <a:r>
              <a:rPr lang="zh-TW" altLang="en-US" sz="4000" dirty="0">
                <a:latin typeface="華康中圓體" pitchFamily="49"/>
                <a:ea typeface="華康中圓體" pitchFamily="49"/>
              </a:rPr>
              <a:t>星座</a:t>
            </a:r>
            <a:r>
              <a:rPr lang="zh-TW" altLang="en-US" sz="4000" dirty="0" smtClean="0">
                <a:latin typeface="華康中圓體" pitchFamily="49"/>
                <a:ea typeface="華康中圓體" pitchFamily="49"/>
              </a:rPr>
              <a:t>：射手座</a:t>
            </a:r>
            <a:endParaRPr lang="zh-TW" altLang="en-US" sz="4000" dirty="0">
              <a:latin typeface="華康中圓體" pitchFamily="49"/>
              <a:ea typeface="華康中圓體" pitchFamily="49"/>
            </a:endParaRPr>
          </a:p>
          <a:p>
            <a:pPr marL="571500" lvl="0" indent="-571500">
              <a:buClr>
                <a:srgbClr val="FF9900"/>
              </a:buClr>
              <a:buSzPts val="4049"/>
              <a:buFont typeface="Wingdings" panose="05000000000000000000" pitchFamily="2" charset="2"/>
              <a:buChar char="u"/>
            </a:pPr>
            <a:r>
              <a:rPr lang="zh-TW" altLang="en-US" sz="4000" dirty="0">
                <a:latin typeface="華康中圓體" pitchFamily="49"/>
                <a:ea typeface="華康中圓體" pitchFamily="49"/>
              </a:rPr>
              <a:t>興趣</a:t>
            </a:r>
            <a:r>
              <a:rPr lang="zh-TW" altLang="en-US" sz="4000" dirty="0" smtClean="0">
                <a:latin typeface="華康中圓體" pitchFamily="49"/>
                <a:ea typeface="華康中圓體" pitchFamily="49"/>
              </a:rPr>
              <a:t>：畫圖</a:t>
            </a:r>
            <a:endParaRPr lang="zh-TW" altLang="en-US" sz="4000" dirty="0">
              <a:latin typeface="華康中圓體" pitchFamily="49"/>
              <a:ea typeface="華康中圓體" pitchFamily="49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2266" y="1199676"/>
            <a:ext cx="3720483" cy="39370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403069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3443" y="1158588"/>
            <a:ext cx="3745909" cy="396395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雲朵形圖說文字 4"/>
          <p:cNvSpPr/>
          <p:nvPr/>
        </p:nvSpPr>
        <p:spPr>
          <a:xfrm>
            <a:off x="587023" y="1976220"/>
            <a:ext cx="4301565" cy="2934447"/>
          </a:xfrm>
          <a:prstGeom prst="cloudCallout">
            <a:avLst>
              <a:gd name="adj1" fmla="val 72576"/>
              <a:gd name="adj2" fmla="val -21475"/>
            </a:avLst>
          </a:prstGeom>
          <a:solidFill>
            <a:srgbClr val="FF6699"/>
          </a:solidFill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tx1"/>
                </a:solidFill>
                <a:latin typeface="華康中圓體" panose="020F0509000000000000" pitchFamily="49" charset="-120"/>
                <a:ea typeface="華康中圓體" panose="020F0509000000000000" pitchFamily="49" charset="-120"/>
              </a:rPr>
              <a:t>請多多指教！</a:t>
            </a:r>
            <a:endParaRPr lang="zh-TW" altLang="en-US" sz="3600" dirty="0">
              <a:solidFill>
                <a:schemeClr val="tx1"/>
              </a:solidFill>
              <a:latin typeface="華康中圓體" panose="020F0509000000000000" pitchFamily="49" charset="-120"/>
              <a:ea typeface="華康中圓體" panose="020F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59454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376</TotalTime>
  <Words>16</Words>
  <Application>Microsoft Office PowerPoint</Application>
  <PresentationFormat>如螢幕大小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華康中圓體</vt:lpstr>
      <vt:lpstr>華康海報體 Std W12</vt:lpstr>
      <vt:lpstr>新細明體</vt:lpstr>
      <vt:lpstr>Arial</vt:lpstr>
      <vt:lpstr>Calibri</vt:lpstr>
      <vt:lpstr>Calibri Light</vt:lpstr>
      <vt:lpstr>Wingdings</vt:lpstr>
      <vt:lpstr>Office 佈景主題</vt:lpstr>
      <vt:lpstr>PowerPoint 簡報</vt:lpstr>
      <vt:lpstr>陳小明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User</cp:lastModifiedBy>
  <cp:revision>13</cp:revision>
  <dcterms:created xsi:type="dcterms:W3CDTF">2017-11-06T13:31:25Z</dcterms:created>
  <dcterms:modified xsi:type="dcterms:W3CDTF">2018-01-26T06:45:41Z</dcterms:modified>
</cp:coreProperties>
</file>