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2124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57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3014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6289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6885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05890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32416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91508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50002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03006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1044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89401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40085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29540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7987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7505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139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7471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6860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61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8796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9570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147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9100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341316A-2A6A-4138-8A29-F788BE8C30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D638EE8-29B0-4F2C-9015-FA2E9F49E1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4176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B0E21A5-BCEC-4268-BD0A-4DA80A1FCA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90684900-5461-46D1-AE9D-2227EFB4F5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776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0</Words>
  <Application>Microsoft Office PowerPoint</Application>
  <PresentationFormat>如螢幕大小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1_Office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13</cp:revision>
  <dcterms:created xsi:type="dcterms:W3CDTF">2018-06-05T03:59:29Z</dcterms:created>
  <dcterms:modified xsi:type="dcterms:W3CDTF">2018-06-05T04:37:27Z</dcterms:modified>
</cp:coreProperties>
</file>