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6" r:id="rId3"/>
    <p:sldId id="257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21243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957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301448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62899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6885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905890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932416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9915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500024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7030069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71044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89401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740085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5295401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79874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75054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13943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7471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268601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61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8796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495705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47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9715A3-FD1C-480A-B8A7-66F16247C5D9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33D7BC-9528-4613-94FE-BE08EF39564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91006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2341316A-2A6A-4138-8A29-F788BE8C307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DD638EE8-29B0-4F2C-9015-FA2E9F49E16C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841763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BB0E21A5-BCEC-4268-BD0A-4DA80A1FCA3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副標題 4">
            <a:extLst>
              <a:ext uri="{FF2B5EF4-FFF2-40B4-BE49-F238E27FC236}">
                <a16:creationId xmlns:a16="http://schemas.microsoft.com/office/drawing/2014/main" id="{90684900-5461-46D1-AE9D-2227EFB4F53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776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2</vt:i4>
      </vt:variant>
      <vt:variant>
        <vt:lpstr>投影片標題</vt:lpstr>
      </vt:variant>
      <vt:variant>
        <vt:i4>2</vt:i4>
      </vt:variant>
    </vt:vector>
  </HeadingPairs>
  <TitlesOfParts>
    <vt:vector size="8" baseType="lpstr">
      <vt:lpstr>新細明體</vt:lpstr>
      <vt:lpstr>Arial</vt:lpstr>
      <vt:lpstr>Calibri</vt:lpstr>
      <vt:lpstr>Calibri Light</vt:lpstr>
      <vt:lpstr>Office 佈景主題</vt:lpstr>
      <vt:lpstr>1_Office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10</cp:revision>
  <dcterms:created xsi:type="dcterms:W3CDTF">2018-06-05T03:59:29Z</dcterms:created>
  <dcterms:modified xsi:type="dcterms:W3CDTF">2018-06-05T04:34:43Z</dcterms:modified>
</cp:coreProperties>
</file>