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6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56" d="100"/>
          <a:sy n="56" d="100"/>
        </p:scale>
        <p:origin x="48" y="4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2124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57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30144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62899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68854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905890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932416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91508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50002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03006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1044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89401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400855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529540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7987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7505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1394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74719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6860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961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78796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9570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1477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9100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341316A-2A6A-4138-8A29-F788BE8C307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DD638EE8-29B0-4F2C-9015-FA2E9F49E16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41763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BB0E21A5-BCEC-4268-BD0A-4DA80A1FCA3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副標題 4">
            <a:extLst>
              <a:ext uri="{FF2B5EF4-FFF2-40B4-BE49-F238E27FC236}">
                <a16:creationId xmlns:a16="http://schemas.microsoft.com/office/drawing/2014/main" id="{90684900-5461-46D1-AE9D-2227EFB4F53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47764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</TotalTime>
  <Words>0</Words>
  <Application>Microsoft Office PowerPoint</Application>
  <PresentationFormat>如螢幕大小 (4:3)</PresentationFormat>
  <Paragraphs>0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2</vt:i4>
      </vt:variant>
    </vt:vector>
  </HeadingPairs>
  <TitlesOfParts>
    <vt:vector size="8" baseType="lpstr">
      <vt:lpstr>新細明體</vt:lpstr>
      <vt:lpstr>Arial</vt:lpstr>
      <vt:lpstr>Calibri</vt:lpstr>
      <vt:lpstr>Calibri Light</vt:lpstr>
      <vt:lpstr>Office 佈景主題</vt:lpstr>
      <vt:lpstr>1_Office 佈景主題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7</cp:revision>
  <dcterms:created xsi:type="dcterms:W3CDTF">2018-06-05T03:59:29Z</dcterms:created>
  <dcterms:modified xsi:type="dcterms:W3CDTF">2018-06-05T04:32:40Z</dcterms:modified>
</cp:coreProperties>
</file>