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4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4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474933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99211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584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4335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4325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692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50617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83593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227004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13482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4644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F05FC5-B9AC-4D10-A5B2-7736BC10D433}" type="datetimeFigureOut">
              <a:rPr lang="zh-TW" altLang="en-US" smtClean="0"/>
              <a:t>2018/6/5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C89216-CA73-4000-91DF-AFE31F5F437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05322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9A9BD4B8-2DD4-4883-9FD6-2E4E3F5E88B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AFB70A7-1692-4C94-9B72-A0A203DA100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205643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0</Words>
  <Application>Microsoft Office PowerPoint</Application>
  <PresentationFormat>如螢幕大小 (4:3)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Calibri Light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51</cp:revision>
  <dcterms:created xsi:type="dcterms:W3CDTF">2018-06-05T02:58:40Z</dcterms:created>
  <dcterms:modified xsi:type="dcterms:W3CDTF">2018-06-05T03:23:31Z</dcterms:modified>
</cp:coreProperties>
</file>