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94" autoAdjust="0"/>
    <p:restoredTop sz="94660"/>
  </p:normalViewPr>
  <p:slideViewPr>
    <p:cSldViewPr snapToGrid="0">
      <p:cViewPr varScale="1">
        <p:scale>
          <a:sx n="56" d="100"/>
          <a:sy n="56" d="100"/>
        </p:scale>
        <p:origin x="48" y="4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474933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92111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317584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43358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3250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36923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550617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83593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227004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313482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324644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05322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A9BD4B8-2DD4-4883-9FD6-2E4E3F5E88B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4AFB70A7-1692-4C94-9B72-A0A203DA100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205643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</TotalTime>
  <Words>0</Words>
  <Application>Microsoft Office PowerPoint</Application>
  <PresentationFormat>如螢幕大小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Office 佈景主題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28</cp:revision>
  <dcterms:created xsi:type="dcterms:W3CDTF">2018-06-05T02:58:40Z</dcterms:created>
  <dcterms:modified xsi:type="dcterms:W3CDTF">2018-06-05T03:11:19Z</dcterms:modified>
</cp:coreProperties>
</file>