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56" d="100"/>
          <a:sy n="56" d="100"/>
        </p:scale>
        <p:origin x="48" y="4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7493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9211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1758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4335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325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692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5061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359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2700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1348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2464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0532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A9BD4B8-2DD4-4883-9FD6-2E4E3F5E88B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4AFB70A7-1692-4C94-9B72-A0A203DA100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05643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14</cp:revision>
  <dcterms:created xsi:type="dcterms:W3CDTF">2018-06-05T02:58:40Z</dcterms:created>
  <dcterms:modified xsi:type="dcterms:W3CDTF">2018-06-05T03:05:33Z</dcterms:modified>
</cp:coreProperties>
</file>