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7" r:id="rId3"/>
    <p:sldId id="258" r:id="rId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588" autoAdjust="0"/>
    <p:restoredTop sz="94660"/>
  </p:normalViewPr>
  <p:slideViewPr>
    <p:cSldViewPr snapToGrid="0">
      <p:cViewPr varScale="1">
        <p:scale>
          <a:sx n="42" d="100"/>
          <a:sy n="42" d="100"/>
        </p:scale>
        <p:origin x="62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F22B210-59C2-42BD-A0D4-4F3AD9886E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15C4CAB-D868-4873-9807-F54B8E66F0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BC8BDC-CE1A-461D-9A6A-C2B2F3EA1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178A48A-CA56-46AA-89BC-F5C86C90D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6CAA8E7-7EDE-47F6-B1E0-B146DDB1B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4629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5BE759D-8814-458D-B77D-1B2BAC715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7AF6A924-DA89-4DD7-A7FE-B02BF41F1B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D9523E2-9579-4F80-91B3-F1A287CCA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C0CE565-CCDB-41F4-AA4E-E43D5714F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8B74A4A-AB4B-44FF-B5E6-615F61155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3959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6E90A2E2-D466-4143-9050-15886D969C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9269F54-1B89-438E-AC92-ADFD20234D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547C1A8-2623-44EC-BF06-20C4229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F3F9097-827D-48AF-B42A-9A2EE8BB3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D37534B-2C72-4C5E-A184-381589B43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70507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F22B210-59C2-42BD-A0D4-4F3AD9886E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15C4CAB-D868-4873-9807-F54B8E66F0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BC8BDC-CE1A-461D-9A6A-C2B2F3EA1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178A48A-CA56-46AA-89BC-F5C86C90D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6CAA8E7-7EDE-47F6-B1E0-B146DDB1B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06944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AF88C1E-6033-4D50-A58D-3E977E7CA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27BC2F4-5F7E-44D0-AA51-AB98FBF0B9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3E36818-44FB-491D-9D85-C4B3D3962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D7FA0AB-1D5E-48A6-8DBD-B2CD16E7A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1A1309-3FB0-4FCA-98FC-DA66B9613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66273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1FD9E73-C62A-431C-BA70-A9B0C5DC8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6416334-B047-4670-85C1-272115FDA1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976053C-1431-40B9-AC1A-464C84CC2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9C4BADA-4C78-4AA0-A549-4D1CDC21C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970AA95-21D1-4D82-A0D2-33AD9C5AA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20032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63C91B-D1F4-4F2E-A842-3F139ECD3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B1B9950-DC6C-4AA6-A4C5-A13037EC63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CD774F4E-816B-4396-A42A-28E3DBFC63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880EEAFB-8377-4D58-98D0-A64083B3E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F872E70-8E96-46EB-B82C-E43A6BF9F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BA7218E-078E-419A-BD7D-57A3F2181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64895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CDF0D14-A0BB-4B9E-AF3D-BC3E643FE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BF7EAA8-694D-4D45-A25F-F14D9623BC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2431840-C711-4793-8800-D064A1E0CA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169A5D6-1BE9-46B0-AC60-1A48D541AF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EA4C2CA7-8E6C-4122-8EE3-73BA16D64D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F7B6F649-E017-4FA0-A675-AD7F042C6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B35B64FF-ECCB-4FB8-A021-3A8D98F11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4142A1CD-EA5F-4359-AEFA-3BC62426E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65385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52EE8E0-A813-4B90-B2B5-6D51C1564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84E58322-D9AB-4963-ACBF-0C334D760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E3EA3DDB-0615-44B4-9B16-4E7FB842D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7A5465AE-397A-43AF-B691-8ED40099D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175417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2AE0741A-5B49-4D8F-A39E-5A7E688A2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82F0790B-A445-4620-87BB-992F01865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66AC9E5-4297-419C-BAAB-D96EF3079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868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B1F0E64-0ED0-4CF2-85A0-576A3B87A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59512B4-B6A1-4FA4-B614-D3D16CBA7C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F8B78C4-804D-4F9C-B299-76B80646D0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9C888BD-1270-4545-B103-FF2064032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0AB48C7-2BE8-4905-9E96-67C7F00E9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ABA4F34-C0D7-4E2E-9274-82CE1A99F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723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AF88C1E-6033-4D50-A58D-3E977E7CA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27BC2F4-5F7E-44D0-AA51-AB98FBF0B9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3E36818-44FB-491D-9D85-C4B3D3962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D7FA0AB-1D5E-48A6-8DBD-B2CD16E7A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1A1309-3FB0-4FCA-98FC-DA66B9613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00255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442298F-9D62-4FBE-98BA-A3BB33944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061E7F32-0AEE-44A4-B886-BCA0F64139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DB0BE4CD-2B02-4098-9E59-18C905D349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1550F98-AF94-4B1D-8F4A-CE14F9ED2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E563987-9DD5-47E7-989D-5FE0922AD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D9C307F-76B0-494A-89E9-B64E60408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58064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5BE759D-8814-458D-B77D-1B2BAC715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7AF6A924-DA89-4DD7-A7FE-B02BF41F1B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D9523E2-9579-4F80-91B3-F1A287CCA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C0CE565-CCDB-41F4-AA4E-E43D5714F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8B74A4A-AB4B-44FF-B5E6-615F61155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00373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6E90A2E2-D466-4143-9050-15886D969C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9269F54-1B89-438E-AC92-ADFD20234D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547C1A8-2623-44EC-BF06-20C4229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F3F9097-827D-48AF-B42A-9A2EE8BB3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D37534B-2C72-4C5E-A184-381589B43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7895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1FD9E73-C62A-431C-BA70-A9B0C5DC8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6416334-B047-4670-85C1-272115FDA1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976053C-1431-40B9-AC1A-464C84CC2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9C4BADA-4C78-4AA0-A549-4D1CDC21C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970AA95-21D1-4D82-A0D2-33AD9C5AA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1102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63C91B-D1F4-4F2E-A842-3F139ECD3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B1B9950-DC6C-4AA6-A4C5-A13037EC63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CD774F4E-816B-4396-A42A-28E3DBFC63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880EEAFB-8377-4D58-98D0-A64083B3E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F872E70-8E96-46EB-B82C-E43A6BF9F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BA7218E-078E-419A-BD7D-57A3F2181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2261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CDF0D14-A0BB-4B9E-AF3D-BC3E643FE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BF7EAA8-694D-4D45-A25F-F14D9623BC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2431840-C711-4793-8800-D064A1E0CA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169A5D6-1BE9-46B0-AC60-1A48D541AF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EA4C2CA7-8E6C-4122-8EE3-73BA16D64D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F7B6F649-E017-4FA0-A675-AD7F042C6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B35B64FF-ECCB-4FB8-A021-3A8D98F11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4142A1CD-EA5F-4359-AEFA-3BC62426E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6549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52EE8E0-A813-4B90-B2B5-6D51C1564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84E58322-D9AB-4963-ACBF-0C334D760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E3EA3DDB-0615-44B4-9B16-4E7FB842D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7A5465AE-397A-43AF-B691-8ED40099D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7652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2AE0741A-5B49-4D8F-A39E-5A7E688A2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82F0790B-A445-4620-87BB-992F01865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66AC9E5-4297-419C-BAAB-D96EF3079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6220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B1F0E64-0ED0-4CF2-85A0-576A3B87A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59512B4-B6A1-4FA4-B614-D3D16CBA7C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F8B78C4-804D-4F9C-B299-76B80646D0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9C888BD-1270-4545-B103-FF2064032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0AB48C7-2BE8-4905-9E96-67C7F00E9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ABA4F34-C0D7-4E2E-9274-82CE1A99F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0308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442298F-9D62-4FBE-98BA-A3BB33944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061E7F32-0AEE-44A4-B886-BCA0F64139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DB0BE4CD-2B02-4098-9E59-18C905D349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1550F98-AF94-4B1D-8F4A-CE14F9ED2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E563987-9DD5-47E7-989D-5FE0922AD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D9C307F-76B0-494A-89E9-B64E60408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8122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7B3D6863-7351-4005-A812-F22E9BB54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A5087DF-43B1-4905-8DFE-3CAD54047C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96BA06E-7C5B-4CF2-B84B-685697CB9E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C953299-E22E-4BED-9B11-57F252DDA9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9C5F1F8-F954-4E4D-BD29-BCDBB22509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927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7B3D6863-7351-4005-A812-F22E9BB54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A5087DF-43B1-4905-8DFE-3CAD54047C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96BA06E-7C5B-4CF2-B84B-685697CB9E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C953299-E22E-4BED-9B11-57F252DDA9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9C5F1F8-F954-4E4D-BD29-BCDBB22509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1459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>
            <a:extLst>
              <a:ext uri="{FF2B5EF4-FFF2-40B4-BE49-F238E27FC236}">
                <a16:creationId xmlns:a16="http://schemas.microsoft.com/office/drawing/2014/main" id="{1AC95BBA-D3CB-4722-81AD-FF2C7CA7620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副標題 6">
            <a:extLst>
              <a:ext uri="{FF2B5EF4-FFF2-40B4-BE49-F238E27FC236}">
                <a16:creationId xmlns:a16="http://schemas.microsoft.com/office/drawing/2014/main" id="{FC4CC7C3-E8DA-4E28-89BC-EDB40E66083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9009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F7A3CCE-7DB9-48BD-95DD-9707F9C5F0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0FF49099-5592-4F27-BEAA-A8DDC19D9C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681470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0</Words>
  <Application>Microsoft Office PowerPoint</Application>
  <PresentationFormat>寬螢幕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2</vt:i4>
      </vt:variant>
    </vt:vector>
  </HeadingPairs>
  <TitlesOfParts>
    <vt:vector size="8" baseType="lpstr">
      <vt:lpstr>新細明體</vt:lpstr>
      <vt:lpstr>Arial</vt:lpstr>
      <vt:lpstr>Calibri</vt:lpstr>
      <vt:lpstr>Calibri Light</vt:lpstr>
      <vt:lpstr>1_Office 佈景主題</vt:lpstr>
      <vt:lpstr>2_Office 佈景主題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28</cp:revision>
  <dcterms:created xsi:type="dcterms:W3CDTF">2018-06-05T06:38:49Z</dcterms:created>
  <dcterms:modified xsi:type="dcterms:W3CDTF">2018-06-05T07:33:44Z</dcterms:modified>
</cp:coreProperties>
</file>