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88" autoAdjust="0"/>
    <p:restoredTop sz="94660"/>
  </p:normalViewPr>
  <p:slideViewPr>
    <p:cSldViewPr snapToGrid="0">
      <p:cViewPr varScale="1">
        <p:scale>
          <a:sx n="42" d="100"/>
          <a:sy n="42" d="100"/>
        </p:scale>
        <p:origin x="62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462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95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050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69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627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003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489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538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754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6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72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025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58064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037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89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10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26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54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65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22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30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12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2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45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1AC95BBA-D3CB-4722-81AD-FF2C7CA762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副標題 6">
            <a:extLst>
              <a:ext uri="{FF2B5EF4-FFF2-40B4-BE49-F238E27FC236}">
                <a16:creationId xmlns:a16="http://schemas.microsoft.com/office/drawing/2014/main" id="{FC4CC7C3-E8DA-4E28-89BC-EDB40E6608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00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7A3CCE-7DB9-48BD-95DD-9707F9C5F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FF49099-5592-4F27-BEAA-A8DDC19D9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8147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1_Office 佈景主題</vt:lpstr>
      <vt:lpstr>2_Office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27</cp:revision>
  <dcterms:created xsi:type="dcterms:W3CDTF">2018-06-05T06:38:49Z</dcterms:created>
  <dcterms:modified xsi:type="dcterms:W3CDTF">2018-06-05T07:32:34Z</dcterms:modified>
</cp:coreProperties>
</file>