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42" d="100"/>
          <a:sy n="42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310056-E7D1-46D3-9082-203CCA9B5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9496480-5CF8-441E-B1B8-77B04B05A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871092A-A957-4C18-9F93-7EA610CEC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3123DF-5663-47A6-BE46-829A2762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9EE1F1-0ACF-488F-95C0-DF558F71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57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BDCAD5-8D52-4818-8DA4-6276EAF9A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8623A1E-EC64-4DA6-A642-C31335634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18AC8F-DB43-4F44-A47C-6176ADE2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C089FA-26AA-40A0-BA8C-617CD54F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818D1C-1511-4754-9AC1-4F20B7B00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24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5DD98C9-520C-475C-B81E-27A656DD6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A9D7A96-B621-4739-A230-50F3B89D0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DCBB9C-BD21-4F17-8C6A-8A12EA333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6B692D-6F04-4E95-AB85-04464BDAA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BB0C40-2519-40DA-B6A4-04E48F8C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66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186C5F-0EE7-4069-86F6-727415E81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C45E1A-794B-4EAA-9376-FA3EF8D63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CF30B2-508C-4C53-B943-C217E25A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302FC1D-1B73-4361-974A-3B0FC039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C6DA80-FAA6-4F62-93C2-6F21DC7A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46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B439DD-B065-4A88-8C34-1D1F28DE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CB12DFC-6822-41FE-B4BE-2F059F8C4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4A00FA-B44C-4B98-A8C4-4AA4736B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F2332D3-CA7E-4776-A18B-0036625B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25C658-3F4F-4A9C-A1E4-63C1551D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36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3F8F78-08D5-4FFF-A8C9-B7A58212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84CBE8-CAC4-4385-85C2-B6AE7E26C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C1212A-68A3-4A1E-B4EE-D565727CD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0D339EE-FBE2-4E21-8925-E77EF8B3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7ABA228-81DC-4586-9A73-23F7CCA5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7FD71D-BFA5-4D98-8303-89F15A63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88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EAB29E-C7AF-45AE-8EA6-6836A6202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213E0DA-7EF9-4625-B129-A1E6F138D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E6E6ECF-A729-4F58-A586-81612E9A7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83930AF-4E69-45C3-A350-36D585B8B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7C6F0A5-D2C7-44AE-B683-676373498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FA6C14-6467-40C4-B60B-17433D12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00D859D-FA94-46B7-B91F-8F248DF59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A5B5989-FB3D-42EA-A9C6-2D0B320C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36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280EC3-93EF-4A57-8754-AA72C0B8A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39E296E-C2CB-4FC8-A30E-E83988EC2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9E65415-0B6C-4710-8718-8FD6BABF8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6D9DAC6-EBB7-4323-A2B7-9695EDAF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04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99358C3-1949-4C29-B5EF-1B55888D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1A92703-B48F-484D-B82F-C9950F3E8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64F195C-0531-4CC5-BE96-D26079EF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11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704B45-3E6C-4484-8426-45EC0D15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A6E7C7-2150-4875-AD7E-71224DDBA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DF37D2B-84BF-4382-9F12-C408D424D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82440F2-3AF1-4B94-9D07-D725A72F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5BECB0B-06C5-47EE-8C81-24890611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5FF69F3-A4EA-4AEC-91C7-1C8B7CAE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89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C378E9-1D9A-4271-B60A-D3FB77593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5ED54C6-920D-45C4-A7B5-1B6210A85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F433A51-B5CD-4A9C-ADEE-8B527A707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76F949E-E90B-42DE-BF0D-603941EA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7E209B-B1CE-4B80-AE80-F7FDE70E3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A393B4-4F74-4C68-A530-73F9932E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971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101C12D-60ED-45DC-8685-D0FBDAA6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B1360C-0249-43DC-979B-67B7498C8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51C01A-DD67-45BC-AE9E-7960C23A4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35E27D-299A-4EA9-9E2F-0095D0489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5DA0B4-ECB1-419B-B31B-78C098DF9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512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C8EA07D-7493-445B-BE96-35AF01C0D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FAD529F8-A86F-48EC-B67D-6B18ABD67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87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25</cp:revision>
  <dcterms:created xsi:type="dcterms:W3CDTF">2018-06-05T02:07:55Z</dcterms:created>
  <dcterms:modified xsi:type="dcterms:W3CDTF">2018-06-05T02:19:54Z</dcterms:modified>
</cp:coreProperties>
</file>