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42" d="100"/>
          <a:sy n="42" d="100"/>
        </p:scale>
        <p:origin x="53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8310056-E7D1-46D3-9082-203CCA9B5A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9496480-5CF8-441E-B1B8-77B04B05A9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871092A-A957-4C18-9F93-7EA610CEC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A3123DF-5663-47A6-BE46-829A27620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C9EE1F1-0ACF-488F-95C0-DF558F71B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3575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7BDCAD5-8D52-4818-8DA4-6276EAF9A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8623A1E-EC64-4DA6-A642-C31335634E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118AC8F-DB43-4F44-A47C-6176ADE27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CC089FA-26AA-40A0-BA8C-617CD54F3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818D1C-1511-4754-9AC1-4F20B7B00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9248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E5DD98C9-520C-475C-B81E-27A656DD66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A9D7A96-B621-4739-A230-50F3B89D01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DCBB9C-BD21-4F17-8C6A-8A12EA333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46B692D-6F04-4E95-AB85-04464BDAA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7BB0C40-2519-40DA-B6A4-04E48F8CD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5666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8186C5F-0EE7-4069-86F6-727415E81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1C45E1A-794B-4EAA-9376-FA3EF8D638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ECF30B2-508C-4C53-B943-C217E25A0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302FC1D-1B73-4361-974A-3B0FC039F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0C6DA80-FAA6-4F62-93C2-6F21DC7A2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2468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4B439DD-B065-4A88-8C34-1D1F28DEA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CB12DFC-6822-41FE-B4BE-2F059F8C43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4A00FA-B44C-4B98-A8C4-4AA4736B2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F2332D3-CA7E-4776-A18B-0036625BF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225C658-3F4F-4A9C-A1E4-63C1551D7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3368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E3F8F78-08D5-4FFF-A8C9-B7A58212B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F84CBE8-CAC4-4385-85C2-B6AE7E26C0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37C1212A-68A3-4A1E-B4EE-D565727CD6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0D339EE-FBE2-4E21-8925-E77EF8B3A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7ABA228-81DC-4586-9A73-23F7CCA59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A7FD71D-BFA5-4D98-8303-89F15A63D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6881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8EAB29E-C7AF-45AE-8EA6-6836A6202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213E0DA-7EF9-4625-B129-A1E6F138D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E6E6ECF-A729-4F58-A586-81612E9A76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C83930AF-4E69-45C3-A350-36D585B8BE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87C6F0A5-D2C7-44AE-B683-6763734980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E2FA6C14-6467-40C4-B60B-17433D123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300D859D-FA94-46B7-B91F-8F248DF59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2A5B5989-FB3D-42EA-A9C6-2D0B320CB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8362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D280EC3-93EF-4A57-8754-AA72C0B8A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A39E296E-C2CB-4FC8-A30E-E83988EC2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B9E65415-0B6C-4710-8718-8FD6BABF8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A6D9DAC6-EBB7-4323-A2B7-9695EDAF6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3045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99358C3-1949-4C29-B5EF-1B55888D4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61A92703-B48F-484D-B82F-C9950F3E8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64F195C-0531-4CC5-BE96-D26079EFF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7112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1704B45-3E6C-4484-8426-45EC0D157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4A6E7C7-2150-4875-AD7E-71224DDBA9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6DF37D2B-84BF-4382-9F12-C408D424DE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82440F2-3AF1-4B94-9D07-D725A72FF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5BECB0B-06C5-47EE-8C81-24890611B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5FF69F3-A4EA-4AEC-91C7-1C8B7CAE6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5892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9C378E9-1D9A-4271-B60A-D3FB77593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E5ED54C6-920D-45C4-A7B5-1B6210A856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F433A51-B5CD-4A9C-ADEE-8B527A707F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76F949E-E90B-42DE-BF0D-603941EAB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27E209B-B1CE-4B80-AE80-F7FDE70E3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BA393B4-4F74-4C68-A530-73F9932E1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9715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D101C12D-60ED-45DC-8685-D0FBDAA6B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8B1360C-0249-43DC-979B-67B7498C81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051C01A-DD67-45BC-AE9E-7960C23A4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B35E27D-299A-4EA9-9E2F-0095D04894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F5DA0B4-ECB1-419B-B31B-78C098DF9A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6512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BC8EA07D-7493-445B-BE96-35AF01C0D56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副標題 4">
            <a:extLst>
              <a:ext uri="{FF2B5EF4-FFF2-40B4-BE49-F238E27FC236}">
                <a16:creationId xmlns:a16="http://schemas.microsoft.com/office/drawing/2014/main" id="{FAD529F8-A86F-48EC-B67D-6B18ABD674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8875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0</Words>
  <Application>Microsoft Office PowerPoint</Application>
  <PresentationFormat>寬螢幕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22</cp:revision>
  <dcterms:created xsi:type="dcterms:W3CDTF">2018-06-05T02:07:55Z</dcterms:created>
  <dcterms:modified xsi:type="dcterms:W3CDTF">2018-06-05T02:18:27Z</dcterms:modified>
</cp:coreProperties>
</file>