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43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83AAF5-68FB-47E6-A928-18CE271011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5898504-5E1E-4B97-9F7A-E8B9746379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2018-06-05T02:07:55Z</dcterms:created>
  <dcterms:modified xsi:type="dcterms:W3CDTF">2018-06-05T02:09:04Z</dcterms:modified>
</cp:coreProperties>
</file>